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95"/>
  </p:notesMasterIdLst>
  <p:handoutMasterIdLst>
    <p:handoutMasterId r:id="rId96"/>
  </p:handoutMasterIdLst>
  <p:sldIdLst>
    <p:sldId id="271" r:id="rId2"/>
    <p:sldId id="341" r:id="rId3"/>
    <p:sldId id="444" r:id="rId4"/>
    <p:sldId id="284" r:id="rId5"/>
    <p:sldId id="364" r:id="rId6"/>
    <p:sldId id="439" r:id="rId7"/>
    <p:sldId id="436" r:id="rId8"/>
    <p:sldId id="438" r:id="rId9"/>
    <p:sldId id="441" r:id="rId10"/>
    <p:sldId id="320" r:id="rId11"/>
    <p:sldId id="459" r:id="rId12"/>
    <p:sldId id="386" r:id="rId13"/>
    <p:sldId id="448" r:id="rId14"/>
    <p:sldId id="449" r:id="rId15"/>
    <p:sldId id="450" r:id="rId16"/>
    <p:sldId id="451" r:id="rId17"/>
    <p:sldId id="452" r:id="rId18"/>
    <p:sldId id="446" r:id="rId19"/>
    <p:sldId id="437" r:id="rId20"/>
    <p:sldId id="300" r:id="rId21"/>
    <p:sldId id="391" r:id="rId22"/>
    <p:sldId id="398" r:id="rId23"/>
    <p:sldId id="443" r:id="rId24"/>
    <p:sldId id="392" r:id="rId25"/>
    <p:sldId id="394" r:id="rId26"/>
    <p:sldId id="395" r:id="rId27"/>
    <p:sldId id="396" r:id="rId28"/>
    <p:sldId id="397" r:id="rId29"/>
    <p:sldId id="399" r:id="rId30"/>
    <p:sldId id="321" r:id="rId31"/>
    <p:sldId id="369" r:id="rId32"/>
    <p:sldId id="370" r:id="rId33"/>
    <p:sldId id="304" r:id="rId34"/>
    <p:sldId id="447" r:id="rId35"/>
    <p:sldId id="283" r:id="rId36"/>
    <p:sldId id="385" r:id="rId37"/>
    <p:sldId id="409" r:id="rId38"/>
    <p:sldId id="286" r:id="rId39"/>
    <p:sldId id="305" r:id="rId40"/>
    <p:sldId id="405" r:id="rId41"/>
    <p:sldId id="406" r:id="rId42"/>
    <p:sldId id="285" r:id="rId43"/>
    <p:sldId id="374" r:id="rId44"/>
    <p:sldId id="311" r:id="rId45"/>
    <p:sldId id="324" r:id="rId46"/>
    <p:sldId id="407" r:id="rId47"/>
    <p:sldId id="402" r:id="rId48"/>
    <p:sldId id="403" r:id="rId49"/>
    <p:sldId id="408" r:id="rId50"/>
    <p:sldId id="295" r:id="rId51"/>
    <p:sldId id="297" r:id="rId52"/>
    <p:sldId id="296" r:id="rId53"/>
    <p:sldId id="357" r:id="rId54"/>
    <p:sldId id="411" r:id="rId55"/>
    <p:sldId id="315" r:id="rId56"/>
    <p:sldId id="427" r:id="rId57"/>
    <p:sldId id="401" r:id="rId58"/>
    <p:sldId id="413" r:id="rId59"/>
    <p:sldId id="414" r:id="rId60"/>
    <p:sldId id="415" r:id="rId61"/>
    <p:sldId id="417" r:id="rId62"/>
    <p:sldId id="326" r:id="rId63"/>
    <p:sldId id="418" r:id="rId64"/>
    <p:sldId id="299" r:id="rId65"/>
    <p:sldId id="303" r:id="rId66"/>
    <p:sldId id="456" r:id="rId67"/>
    <p:sldId id="410" r:id="rId68"/>
    <p:sldId id="426" r:id="rId69"/>
    <p:sldId id="423" r:id="rId70"/>
    <p:sldId id="420" r:id="rId71"/>
    <p:sldId id="421" r:id="rId72"/>
    <p:sldId id="422" r:id="rId73"/>
    <p:sldId id="425" r:id="rId74"/>
    <p:sldId id="424" r:id="rId75"/>
    <p:sldId id="460" r:id="rId76"/>
    <p:sldId id="336" r:id="rId77"/>
    <p:sldId id="382" r:id="rId78"/>
    <p:sldId id="457" r:id="rId79"/>
    <p:sldId id="377" r:id="rId80"/>
    <p:sldId id="378" r:id="rId81"/>
    <p:sldId id="379" r:id="rId82"/>
    <p:sldId id="380" r:id="rId83"/>
    <p:sldId id="318" r:id="rId84"/>
    <p:sldId id="366" r:id="rId85"/>
    <p:sldId id="462" r:id="rId86"/>
    <p:sldId id="453" r:id="rId87"/>
    <p:sldId id="430" r:id="rId88"/>
    <p:sldId id="431" r:id="rId89"/>
    <p:sldId id="432" r:id="rId90"/>
    <p:sldId id="434" r:id="rId91"/>
    <p:sldId id="433" r:id="rId92"/>
    <p:sldId id="435" r:id="rId93"/>
    <p:sldId id="461" r:id="rId94"/>
  </p:sldIdLst>
  <p:sldSz cx="10693400" cy="7561263"/>
  <p:notesSz cx="6731000" cy="9855200"/>
  <p:embeddedFontLst>
    <p:embeddedFont>
      <p:font typeface="Baskerville Old Face" panose="02020602080505020303" pitchFamily="18" charset="0"/>
      <p:regular r:id="rId97"/>
    </p:embeddedFont>
    <p:embeddedFont>
      <p:font typeface="Consolas" panose="020B0609020204030204" pitchFamily="49" charset="0"/>
      <p:regular r:id="rId98"/>
      <p:bold r:id="rId99"/>
      <p:italic r:id="rId100"/>
      <p:boldItalic r:id="rId101"/>
    </p:embeddedFont>
    <p:embeddedFont>
      <p:font typeface="MV Boli" panose="02000500030200090000" pitchFamily="2" charset="0"/>
      <p:regular r:id="rId102"/>
    </p:embeddedFont>
    <p:embeddedFont>
      <p:font typeface="Raleway" panose="020B0503030101060003" pitchFamily="34" charset="0"/>
      <p:regular r:id="rId103"/>
    </p:embeddedFont>
    <p:embeddedFont>
      <p:font typeface="Raleway Light" panose="020B0604020202020204" charset="0"/>
      <p:regular r:id="rId104"/>
    </p:embeddedFont>
    <p:embeddedFont>
      <p:font typeface="Raleway Thin" panose="020B0203030101060003" pitchFamily="34" charset="0"/>
      <p:regular r:id="rId105"/>
    </p:embeddedFont>
    <p:embeddedFont>
      <p:font typeface="Segoe Print" panose="02000600000000000000" pitchFamily="2" charset="0"/>
      <p:regular r:id="rId106"/>
      <p:bold r:id="rId107"/>
    </p:embeddedFont>
    <p:embeddedFont>
      <p:font typeface="Segoe UI" panose="020B0502040204020203" pitchFamily="34" charset="0"/>
      <p:regular r:id="rId108"/>
      <p:bold r:id="rId109"/>
      <p:italic r:id="rId110"/>
      <p:boldItalic r:id="rId111"/>
    </p:embeddedFont>
    <p:embeddedFont>
      <p:font typeface="Segoe UI Light" panose="020B0502040204020203" pitchFamily="34" charset="0"/>
      <p:regular r:id="rId112"/>
      <p:italic r:id="rId113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C9D6C-4CDF-4CC7-985C-96B1B9599CA0}" v="10" dt="2019-12-12T10:35:03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1" d="100"/>
          <a:sy n="71" d="100"/>
        </p:scale>
        <p:origin x="1397" y="5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496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6.fntdata"/><Relationship Id="rId16" Type="http://schemas.openxmlformats.org/officeDocument/2006/relationships/slide" Target="slides/slide15.xml"/><Relationship Id="rId107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6.fntdata"/><Relationship Id="rId110" Type="http://schemas.openxmlformats.org/officeDocument/2006/relationships/font" Target="fonts/font14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4.fntdata"/><Relationship Id="rId105" Type="http://schemas.openxmlformats.org/officeDocument/2006/relationships/font" Target="fonts/font9.fntdata"/><Relationship Id="rId113" Type="http://schemas.openxmlformats.org/officeDocument/2006/relationships/font" Target="fonts/font17.fntdata"/><Relationship Id="rId118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7.fntdata"/><Relationship Id="rId108" Type="http://schemas.openxmlformats.org/officeDocument/2006/relationships/font" Target="fonts/font12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1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0.fntdata"/><Relationship Id="rId114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8E6C9D6C-4CDF-4CC7-985C-96B1B9599CA0}"/>
    <pc:docChg chg="undo custSel addSld delSld modSld sldOrd">
      <pc:chgData name="Andrew Jones (MLCSU)" userId="dbe7569e-0422-4ba6-ab75-1a53cdbe6d99" providerId="ADAL" clId="{8E6C9D6C-4CDF-4CC7-985C-96B1B9599CA0}" dt="2019-12-12T10:36:39.568" v="412" actId="2711"/>
      <pc:docMkLst>
        <pc:docMk/>
      </pc:docMkLst>
      <pc:sldChg chg="addSp delSp modSp">
        <pc:chgData name="Andrew Jones (MLCSU)" userId="dbe7569e-0422-4ba6-ab75-1a53cdbe6d99" providerId="ADAL" clId="{8E6C9D6C-4CDF-4CC7-985C-96B1B9599CA0}" dt="2019-12-10T14:49:00.673" v="87" actId="20577"/>
        <pc:sldMkLst>
          <pc:docMk/>
          <pc:sldMk cId="666852619" sldId="271"/>
        </pc:sldMkLst>
        <pc:spChg chg="mod">
          <ac:chgData name="Andrew Jones (MLCSU)" userId="dbe7569e-0422-4ba6-ab75-1a53cdbe6d99" providerId="ADAL" clId="{8E6C9D6C-4CDF-4CC7-985C-96B1B9599CA0}" dt="2019-12-10T14:46:22.562" v="2" actId="20577"/>
          <ac:spMkLst>
            <pc:docMk/>
            <pc:sldMk cId="666852619" sldId="27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2" creationId="{340F952D-A421-475A-A1F5-ACF51E8559B0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3" creationId="{52DF7473-D3BB-44F9-AF40-7492F406B8BB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4" creationId="{E880C12A-B39B-43EC-BE37-01D483344386}"/>
          </ac:spMkLst>
        </pc:spChg>
        <pc:spChg chg="add mod">
          <ac:chgData name="Andrew Jones (MLCSU)" userId="dbe7569e-0422-4ba6-ab75-1a53cdbe6d99" providerId="ADAL" clId="{8E6C9D6C-4CDF-4CC7-985C-96B1B9599CA0}" dt="2019-12-10T14:49:00.673" v="87" actId="20577"/>
          <ac:spMkLst>
            <pc:docMk/>
            <pc:sldMk cId="666852619" sldId="271"/>
            <ac:spMk id="16" creationId="{2EA99F9D-D89E-43CD-BE7A-2C21BCA63682}"/>
          </ac:spMkLst>
        </pc:spChg>
        <pc:picChg chg="del">
          <ac:chgData name="Andrew Jones (MLCSU)" userId="dbe7569e-0422-4ba6-ab75-1a53cdbe6d99" providerId="ADAL" clId="{8E6C9D6C-4CDF-4CC7-985C-96B1B9599CA0}" dt="2019-12-10T14:48:42.180" v="82" actId="478"/>
          <ac:picMkLst>
            <pc:docMk/>
            <pc:sldMk cId="666852619" sldId="271"/>
            <ac:picMk id="7" creationId="{1BF422F3-9096-49A4-A117-1AD37828FBAA}"/>
          </ac:picMkLst>
        </pc:picChg>
        <pc:picChg chg="del">
          <ac:chgData name="Andrew Jones (MLCSU)" userId="dbe7569e-0422-4ba6-ab75-1a53cdbe6d99" providerId="ADAL" clId="{8E6C9D6C-4CDF-4CC7-985C-96B1B9599CA0}" dt="2019-12-10T14:46:20.538" v="1" actId="478"/>
          <ac:picMkLst>
            <pc:docMk/>
            <pc:sldMk cId="666852619" sldId="271"/>
            <ac:picMk id="8" creationId="{F4E39A91-CCA9-4A03-BD82-C8227329159F}"/>
          </ac:picMkLst>
        </pc:picChg>
        <pc:picChg chg="add mod">
          <ac:chgData name="Andrew Jones (MLCSU)" userId="dbe7569e-0422-4ba6-ab75-1a53cdbe6d99" providerId="ADAL" clId="{8E6C9D6C-4CDF-4CC7-985C-96B1B9599CA0}" dt="2019-12-10T14:47:01.545" v="23" actId="1035"/>
          <ac:picMkLst>
            <pc:docMk/>
            <pc:sldMk cId="666852619" sldId="271"/>
            <ac:picMk id="11" creationId="{1D105695-CB70-4F04-8E15-6E90B90708DF}"/>
          </ac:picMkLst>
        </pc:picChg>
        <pc:picChg chg="add mod">
          <ac:chgData name="Andrew Jones (MLCSU)" userId="dbe7569e-0422-4ba6-ab75-1a53cdbe6d99" providerId="ADAL" clId="{8E6C9D6C-4CDF-4CC7-985C-96B1B9599CA0}" dt="2019-12-10T14:47:01.545" v="23" actId="1035"/>
          <ac:picMkLst>
            <pc:docMk/>
            <pc:sldMk cId="666852619" sldId="271"/>
            <ac:picMk id="15" creationId="{C6AE1B27-C08F-4C92-82A8-BD43973C0988}"/>
          </ac:picMkLst>
        </pc:picChg>
        <pc:picChg chg="add mod">
          <ac:chgData name="Andrew Jones (MLCSU)" userId="dbe7569e-0422-4ba6-ab75-1a53cdbe6d99" providerId="ADAL" clId="{8E6C9D6C-4CDF-4CC7-985C-96B1B9599CA0}" dt="2019-12-10T14:48:26.745" v="59" actId="1076"/>
          <ac:picMkLst>
            <pc:docMk/>
            <pc:sldMk cId="666852619" sldId="271"/>
            <ac:picMk id="17" creationId="{A152B43E-6A17-4F8A-B919-082B3D295145}"/>
          </ac:picMkLst>
        </pc:picChg>
      </pc:sldChg>
      <pc:sldChg chg="addSp modSp ord">
        <pc:chgData name="Andrew Jones (MLCSU)" userId="dbe7569e-0422-4ba6-ab75-1a53cdbe6d99" providerId="ADAL" clId="{8E6C9D6C-4CDF-4CC7-985C-96B1B9599CA0}" dt="2019-12-12T10:36:39.568" v="412" actId="2711"/>
        <pc:sldMkLst>
          <pc:docMk/>
          <pc:sldMk cId="2267543651" sldId="318"/>
        </pc:sldMkLst>
        <pc:spChg chg="add mod">
          <ac:chgData name="Andrew Jones (MLCSU)" userId="dbe7569e-0422-4ba6-ab75-1a53cdbe6d99" providerId="ADAL" clId="{8E6C9D6C-4CDF-4CC7-985C-96B1B9599CA0}" dt="2019-12-12T10:35:35.078" v="396" actId="1076"/>
          <ac:spMkLst>
            <pc:docMk/>
            <pc:sldMk cId="2267543651" sldId="318"/>
            <ac:spMk id="2" creationId="{A970A03E-4BF9-471F-92EC-85A4CCE4A809}"/>
          </ac:spMkLst>
        </pc:spChg>
        <pc:spChg chg="mod">
          <ac:chgData name="Andrew Jones (MLCSU)" userId="dbe7569e-0422-4ba6-ab75-1a53cdbe6d99" providerId="ADAL" clId="{8E6C9D6C-4CDF-4CC7-985C-96B1B9599CA0}" dt="2019-12-12T10:36:39.568" v="412" actId="2711"/>
          <ac:spMkLst>
            <pc:docMk/>
            <pc:sldMk cId="2267543651" sldId="318"/>
            <ac:spMk id="5" creationId="{F941FD1E-3F51-4688-B618-29AD89C67752}"/>
          </ac:spMkLst>
        </pc:spChg>
      </pc:sldChg>
      <pc:sldChg chg="add ord setBg">
        <pc:chgData name="Andrew Jones (MLCSU)" userId="dbe7569e-0422-4ba6-ab75-1a53cdbe6d99" providerId="ADAL" clId="{8E6C9D6C-4CDF-4CC7-985C-96B1B9599CA0}" dt="2019-12-10T14:55:43.247" v="374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8E6C9D6C-4CDF-4CC7-985C-96B1B9599CA0}" dt="2019-12-10T14:55:38.342" v="372" actId="2696"/>
        <pc:sldMkLst>
          <pc:docMk/>
          <pc:sldMk cId="1157096567" sldId="383"/>
        </pc:sldMkLst>
      </pc:sldChg>
      <pc:sldChg chg="modSp">
        <pc:chgData name="Andrew Jones (MLCSU)" userId="dbe7569e-0422-4ba6-ab75-1a53cdbe6d99" providerId="ADAL" clId="{8E6C9D6C-4CDF-4CC7-985C-96B1B9599CA0}" dt="2019-12-10T14:51:11.489" v="157" actId="20577"/>
        <pc:sldMkLst>
          <pc:docMk/>
          <pc:sldMk cId="1262303154" sldId="432"/>
        </pc:sldMkLst>
        <pc:spChg chg="mod">
          <ac:chgData name="Andrew Jones (MLCSU)" userId="dbe7569e-0422-4ba6-ab75-1a53cdbe6d99" providerId="ADAL" clId="{8E6C9D6C-4CDF-4CC7-985C-96B1B9599CA0}" dt="2019-12-10T14:51:11.489" v="157" actId="20577"/>
          <ac:spMkLst>
            <pc:docMk/>
            <pc:sldMk cId="1262303154" sldId="43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8E6C9D6C-4CDF-4CC7-985C-96B1B9599CA0}" dt="2019-12-10T14:51:39.566" v="166" actId="20577"/>
        <pc:sldMkLst>
          <pc:docMk/>
          <pc:sldMk cId="3623183234" sldId="434"/>
        </pc:sldMkLst>
        <pc:spChg chg="mod">
          <ac:chgData name="Andrew Jones (MLCSU)" userId="dbe7569e-0422-4ba6-ab75-1a53cdbe6d99" providerId="ADAL" clId="{8E6C9D6C-4CDF-4CC7-985C-96B1B9599CA0}" dt="2019-12-10T14:51:39.566" v="166" actId="20577"/>
          <ac:spMkLst>
            <pc:docMk/>
            <pc:sldMk cId="3623183234" sldId="434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8E6C9D6C-4CDF-4CC7-985C-96B1B9599CA0}" dt="2019-12-10T14:55:23.810" v="371" actId="1076"/>
        <pc:sldMkLst>
          <pc:docMk/>
          <pc:sldMk cId="2026405134" sldId="461"/>
        </pc:sldMkLst>
        <pc:spChg chg="mod">
          <ac:chgData name="Andrew Jones (MLCSU)" userId="dbe7569e-0422-4ba6-ab75-1a53cdbe6d99" providerId="ADAL" clId="{8E6C9D6C-4CDF-4CC7-985C-96B1B9599CA0}" dt="2019-12-10T14:54:13.351" v="331" actId="20577"/>
          <ac:spMkLst>
            <pc:docMk/>
            <pc:sldMk cId="2026405134" sldId="461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8E6C9D6C-4CDF-4CC7-985C-96B1B9599CA0}" dt="2019-12-10T14:55:23.810" v="371" actId="1076"/>
          <ac:spMkLst>
            <pc:docMk/>
            <pc:sldMk cId="2026405134" sldId="461"/>
            <ac:spMk id="13" creationId="{E33EDD0A-B4B2-4DDC-9409-532AB08924EE}"/>
          </ac:spMkLst>
        </pc:spChg>
        <pc:spChg chg="mod">
          <ac:chgData name="Andrew Jones (MLCSU)" userId="dbe7569e-0422-4ba6-ab75-1a53cdbe6d99" providerId="ADAL" clId="{8E6C9D6C-4CDF-4CC7-985C-96B1B9599CA0}" dt="2019-12-10T14:54:43.308" v="338" actId="1076"/>
          <ac:spMkLst>
            <pc:docMk/>
            <pc:sldMk cId="2026405134" sldId="461"/>
            <ac:spMk id="25" creationId="{986074C4-15F3-4825-BCEC-FFFD7A1A59E0}"/>
          </ac:spMkLst>
        </pc:spChg>
        <pc:spChg chg="del">
          <ac:chgData name="Andrew Jones (MLCSU)" userId="dbe7569e-0422-4ba6-ab75-1a53cdbe6d99" providerId="ADAL" clId="{8E6C9D6C-4CDF-4CC7-985C-96B1B9599CA0}" dt="2019-12-10T14:54:22.754" v="333" actId="478"/>
          <ac:spMkLst>
            <pc:docMk/>
            <pc:sldMk cId="2026405134" sldId="461"/>
            <ac:spMk id="44" creationId="{23CCB51A-5BA8-43CB-B866-EE764BDF3D3A}"/>
          </ac:spMkLst>
        </pc:spChg>
        <pc:spChg chg="del">
          <ac:chgData name="Andrew Jones (MLCSU)" userId="dbe7569e-0422-4ba6-ab75-1a53cdbe6d99" providerId="ADAL" clId="{8E6C9D6C-4CDF-4CC7-985C-96B1B9599CA0}" dt="2019-12-10T14:53:41.989" v="275" actId="478"/>
          <ac:spMkLst>
            <pc:docMk/>
            <pc:sldMk cId="2026405134" sldId="461"/>
            <ac:spMk id="45" creationId="{7C3920E3-B651-4EEB-BA82-839253F00A3D}"/>
          </ac:spMkLst>
        </pc:spChg>
        <pc:spChg chg="del">
          <ac:chgData name="Andrew Jones (MLCSU)" userId="dbe7569e-0422-4ba6-ab75-1a53cdbe6d99" providerId="ADAL" clId="{8E6C9D6C-4CDF-4CC7-985C-96B1B9599CA0}" dt="2019-12-10T14:54:25.243" v="334" actId="478"/>
          <ac:spMkLst>
            <pc:docMk/>
            <pc:sldMk cId="2026405134" sldId="461"/>
            <ac:spMk id="46" creationId="{CE6A2490-3C62-4655-A0E8-3F4BD08A55AF}"/>
          </ac:spMkLst>
        </pc:spChg>
        <pc:spChg chg="del">
          <ac:chgData name="Andrew Jones (MLCSU)" userId="dbe7569e-0422-4ba6-ab75-1a53cdbe6d99" providerId="ADAL" clId="{8E6C9D6C-4CDF-4CC7-985C-96B1B9599CA0}" dt="2019-12-10T14:54:27.336" v="335" actId="478"/>
          <ac:spMkLst>
            <pc:docMk/>
            <pc:sldMk cId="2026405134" sldId="461"/>
            <ac:spMk id="47" creationId="{A2B94198-35DA-4EA4-91BA-5293E5B11284}"/>
          </ac:spMkLst>
        </pc:spChg>
        <pc:cxnChg chg="add mod">
          <ac:chgData name="Andrew Jones (MLCSU)" userId="dbe7569e-0422-4ba6-ab75-1a53cdbe6d99" providerId="ADAL" clId="{8E6C9D6C-4CDF-4CC7-985C-96B1B9599CA0}" dt="2019-12-10T14:55:20.138" v="370" actId="1076"/>
          <ac:cxnSpMkLst>
            <pc:docMk/>
            <pc:sldMk cId="2026405134" sldId="461"/>
            <ac:cxnSpMk id="14" creationId="{D1224DC4-30D2-48DD-90CE-C214966B1296}"/>
          </ac:cxnSpMkLst>
        </pc:cxnChg>
        <pc:cxnChg chg="mod">
          <ac:chgData name="Andrew Jones (MLCSU)" userId="dbe7569e-0422-4ba6-ab75-1a53cdbe6d99" providerId="ADAL" clId="{8E6C9D6C-4CDF-4CC7-985C-96B1B9599CA0}" dt="2019-12-10T14:54:50.437" v="340" actId="14100"/>
          <ac:cxnSpMkLst>
            <pc:docMk/>
            <pc:sldMk cId="2026405134" sldId="461"/>
            <ac:cxnSpMk id="30" creationId="{DBC28A05-061D-4C09-832A-4AF5142404D1}"/>
          </ac:cxnSpMkLst>
        </pc:cxnChg>
      </pc:sldChg>
      <pc:sldChg chg="add">
        <pc:chgData name="Andrew Jones (MLCSU)" userId="dbe7569e-0422-4ba6-ab75-1a53cdbe6d99" providerId="ADAL" clId="{8E6C9D6C-4CDF-4CC7-985C-96B1B9599CA0}" dt="2019-12-12T10:33:10.926" v="375"/>
        <pc:sldMkLst>
          <pc:docMk/>
          <pc:sldMk cId="1366564527" sldId="462"/>
        </pc:sldMkLst>
      </pc:sldChg>
    </pc:docChg>
  </pc:docChgLst>
  <pc:docChgLst>
    <pc:chgData name="Andrew Jones (MLCSU)" userId="dbe7569e-0422-4ba6-ab75-1a53cdbe6d99" providerId="ADAL" clId="{F0308E62-2E86-4DB9-BF7C-CA392EEA7607}"/>
  </pc:docChgLst>
  <pc:docChgLst>
    <pc:chgData name="Andrew Jones (MLCSU)" userId="dbe7569e-0422-4ba6-ab75-1a53cdbe6d99" providerId="ADAL" clId="{F9880B7A-7C13-435B-AE5A-F0F89C554637}"/>
    <pc:docChg chg="undo redo custSel addSld delSld modSld sldOrd">
      <pc:chgData name="Andrew Jones (MLCSU)" userId="dbe7569e-0422-4ba6-ab75-1a53cdbe6d99" providerId="ADAL" clId="{F9880B7A-7C13-435B-AE5A-F0F89C554637}" dt="2019-10-28T11:21:21.878" v="12781"/>
      <pc:docMkLst>
        <pc:docMk/>
      </pc:docMkLst>
      <pc:sldChg chg="modSp">
        <pc:chgData name="Andrew Jones (MLCSU)" userId="dbe7569e-0422-4ba6-ab75-1a53cdbe6d99" providerId="ADAL" clId="{F9880B7A-7C13-435B-AE5A-F0F89C554637}" dt="2019-10-14T07:43:21.678" v="9903" actId="6549"/>
        <pc:sldMkLst>
          <pc:docMk/>
          <pc:sldMk cId="666852619" sldId="271"/>
        </pc:sldMkLst>
        <pc:spChg chg="mod">
          <ac:chgData name="Andrew Jones (MLCSU)" userId="dbe7569e-0422-4ba6-ab75-1a53cdbe6d99" providerId="ADAL" clId="{F9880B7A-7C13-435B-AE5A-F0F89C554637}" dt="2019-10-14T07:43:21.678" v="9903" actId="6549"/>
          <ac:spMkLst>
            <pc:docMk/>
            <pc:sldMk cId="666852619" sldId="271"/>
            <ac:spMk id="10" creationId="{8086D2DA-19CA-4C35-800E-DCBC04A3FE1F}"/>
          </ac:spMkLst>
        </pc:spChg>
      </pc:sldChg>
      <pc:sldChg chg="modSp">
        <pc:chgData name="Andrew Jones (MLCSU)" userId="dbe7569e-0422-4ba6-ab75-1a53cdbe6d99" providerId="ADAL" clId="{F9880B7A-7C13-435B-AE5A-F0F89C554637}" dt="2019-09-03T15:13:42.718" v="7655" actId="179"/>
        <pc:sldMkLst>
          <pc:docMk/>
          <pc:sldMk cId="3882109161" sldId="283"/>
        </pc:sldMkLst>
        <pc:spChg chg="mod">
          <ac:chgData name="Andrew Jones (MLCSU)" userId="dbe7569e-0422-4ba6-ab75-1a53cdbe6d99" providerId="ADAL" clId="{F9880B7A-7C13-435B-AE5A-F0F89C554637}" dt="2019-08-30T09:15:11.902" v="824" actId="113"/>
          <ac:spMkLst>
            <pc:docMk/>
            <pc:sldMk cId="3882109161" sldId="28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5:13:42.718" v="7655" actId="179"/>
          <ac:spMkLst>
            <pc:docMk/>
            <pc:sldMk cId="3882109161" sldId="283"/>
            <ac:spMk id="6" creationId="{5CA1C7F9-2613-4435-95DD-27A410F5F137}"/>
          </ac:spMkLst>
        </pc:spChg>
      </pc:sldChg>
      <pc:sldChg chg="addSp modSp ord">
        <pc:chgData name="Andrew Jones (MLCSU)" userId="dbe7569e-0422-4ba6-ab75-1a53cdbe6d99" providerId="ADAL" clId="{F9880B7A-7C13-435B-AE5A-F0F89C554637}" dt="2019-10-11T15:40:26.112" v="9606" actId="20577"/>
        <pc:sldMkLst>
          <pc:docMk/>
          <pc:sldMk cId="4257584407" sldId="284"/>
        </pc:sldMkLst>
        <pc:spChg chg="mod">
          <ac:chgData name="Andrew Jones (MLCSU)" userId="dbe7569e-0422-4ba6-ab75-1a53cdbe6d99" providerId="ADAL" clId="{F9880B7A-7C13-435B-AE5A-F0F89C554637}" dt="2019-09-05T10:05:25.272" v="9128" actId="20577"/>
          <ac:spMkLst>
            <pc:docMk/>
            <pc:sldMk cId="4257584407" sldId="28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29T12:30:07.316" v="2" actId="207"/>
          <ac:spMkLst>
            <pc:docMk/>
            <pc:sldMk cId="4257584407" sldId="284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1T15:40:26.112" v="9606" actId="20577"/>
          <ac:spMkLst>
            <pc:docMk/>
            <pc:sldMk cId="4257584407" sldId="284"/>
            <ac:spMk id="7" creationId="{A3B7CD80-2699-49F2-9B77-2C884BAD553D}"/>
          </ac:spMkLst>
        </pc:spChg>
      </pc:sldChg>
      <pc:sldChg chg="modSp">
        <pc:chgData name="Andrew Jones (MLCSU)" userId="dbe7569e-0422-4ba6-ab75-1a53cdbe6d99" providerId="ADAL" clId="{F9880B7A-7C13-435B-AE5A-F0F89C554637}" dt="2019-08-30T09:15:26.777" v="827" actId="113"/>
        <pc:sldMkLst>
          <pc:docMk/>
          <pc:sldMk cId="1729205606" sldId="285"/>
        </pc:sldMkLst>
        <pc:spChg chg="mod">
          <ac:chgData name="Andrew Jones (MLCSU)" userId="dbe7569e-0422-4ba6-ab75-1a53cdbe6d99" providerId="ADAL" clId="{F9880B7A-7C13-435B-AE5A-F0F89C554637}" dt="2019-08-30T09:15:26.777" v="827" actId="113"/>
          <ac:spMkLst>
            <pc:docMk/>
            <pc:sldMk cId="1729205606" sldId="2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0:20.899" v="726" actId="20577"/>
          <ac:spMkLst>
            <pc:docMk/>
            <pc:sldMk cId="1729205606" sldId="285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9-02T08:00:48.636" v="2205" actId="20577"/>
        <pc:sldMkLst>
          <pc:docMk/>
          <pc:sldMk cId="1002108552" sldId="286"/>
        </pc:sldMkLst>
        <pc:spChg chg="mod">
          <ac:chgData name="Andrew Jones (MLCSU)" userId="dbe7569e-0422-4ba6-ab75-1a53cdbe6d99" providerId="ADAL" clId="{F9880B7A-7C13-435B-AE5A-F0F89C554637}" dt="2019-08-30T09:15:19.517" v="826" actId="113"/>
          <ac:spMkLst>
            <pc:docMk/>
            <pc:sldMk cId="1002108552" sldId="28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00:48.636" v="2205" actId="20577"/>
          <ac:spMkLst>
            <pc:docMk/>
            <pc:sldMk cId="1002108552" sldId="286"/>
            <ac:spMk id="6" creationId="{5CA1C7F9-2613-4435-95DD-27A410F5F137}"/>
          </ac:spMkLst>
        </pc:spChg>
      </pc:sldChg>
      <pc:sldChg chg="modSp del ord">
        <pc:chgData name="Andrew Jones (MLCSU)" userId="dbe7569e-0422-4ba6-ab75-1a53cdbe6d99" providerId="ADAL" clId="{F9880B7A-7C13-435B-AE5A-F0F89C554637}" dt="2019-10-17T08:22:11.777" v="12527" actId="2696"/>
        <pc:sldMkLst>
          <pc:docMk/>
          <pc:sldMk cId="1491434948" sldId="288"/>
        </pc:sldMkLst>
        <pc:spChg chg="mod">
          <ac:chgData name="Andrew Jones (MLCSU)" userId="dbe7569e-0422-4ba6-ab75-1a53cdbe6d99" providerId="ADAL" clId="{F9880B7A-7C13-435B-AE5A-F0F89C554637}" dt="2019-08-30T13:43:16.812" v="1159" actId="1076"/>
          <ac:spMkLst>
            <pc:docMk/>
            <pc:sldMk cId="1491434948" sldId="288"/>
            <ac:spMk id="2" creationId="{6D42D203-1D3E-44AF-904E-9FAC97AF6F4A}"/>
          </ac:spMkLst>
        </pc:spChg>
        <pc:spChg chg="mod">
          <ac:chgData name="Andrew Jones (MLCSU)" userId="dbe7569e-0422-4ba6-ab75-1a53cdbe6d99" providerId="ADAL" clId="{F9880B7A-7C13-435B-AE5A-F0F89C554637}" dt="2019-08-30T09:15:36.794" v="830" actId="113"/>
          <ac:spMkLst>
            <pc:docMk/>
            <pc:sldMk cId="1491434948" sldId="28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2:58.311" v="1156" actId="20577"/>
          <ac:spMkLst>
            <pc:docMk/>
            <pc:sldMk cId="1491434948" sldId="288"/>
            <ac:spMk id="6" creationId="{5CA1C7F9-2613-4435-95DD-27A410F5F137}"/>
          </ac:spMkLst>
        </pc:spChg>
        <pc:cxnChg chg="mod">
          <ac:chgData name="Andrew Jones (MLCSU)" userId="dbe7569e-0422-4ba6-ab75-1a53cdbe6d99" providerId="ADAL" clId="{F9880B7A-7C13-435B-AE5A-F0F89C554637}" dt="2019-08-30T13:43:52.568" v="1168" actId="14100"/>
          <ac:cxnSpMkLst>
            <pc:docMk/>
            <pc:sldMk cId="1491434948" sldId="288"/>
            <ac:cxnSpMk id="7" creationId="{799CE64F-2CCA-480C-A7CB-6A580011CD40}"/>
          </ac:cxnSpMkLst>
        </pc:cxnChg>
      </pc:sldChg>
      <pc:sldChg chg="modSp ord">
        <pc:chgData name="Andrew Jones (MLCSU)" userId="dbe7569e-0422-4ba6-ab75-1a53cdbe6d99" providerId="ADAL" clId="{F9880B7A-7C13-435B-AE5A-F0F89C554637}" dt="2019-08-30T13:48:08.218" v="1201"/>
        <pc:sldMkLst>
          <pc:docMk/>
          <pc:sldMk cId="2453980321" sldId="295"/>
        </pc:sldMkLst>
        <pc:spChg chg="mod">
          <ac:chgData name="Andrew Jones (MLCSU)" userId="dbe7569e-0422-4ba6-ab75-1a53cdbe6d99" providerId="ADAL" clId="{F9880B7A-7C13-435B-AE5A-F0F89C554637}" dt="2019-08-30T09:14:57.681" v="822" actId="113"/>
          <ac:spMkLst>
            <pc:docMk/>
            <pc:sldMk cId="2453980321" sldId="29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2:15.095" v="755" actId="20577"/>
          <ac:spMkLst>
            <pc:docMk/>
            <pc:sldMk cId="2453980321" sldId="295"/>
            <ac:spMk id="6" creationId="{5CA1C7F9-2613-4435-95DD-27A410F5F137}"/>
          </ac:spMkLst>
        </pc:spChg>
      </pc:sldChg>
      <pc:sldChg chg="modSp ord">
        <pc:chgData name="Andrew Jones (MLCSU)" userId="dbe7569e-0422-4ba6-ab75-1a53cdbe6d99" providerId="ADAL" clId="{F9880B7A-7C13-435B-AE5A-F0F89C554637}" dt="2019-09-05T11:11:48.930" v="9302" actId="20577"/>
        <pc:sldMkLst>
          <pc:docMk/>
          <pc:sldMk cId="2814105636" sldId="296"/>
        </pc:sldMkLst>
        <pc:spChg chg="mod">
          <ac:chgData name="Andrew Jones (MLCSU)" userId="dbe7569e-0422-4ba6-ab75-1a53cdbe6d99" providerId="ADAL" clId="{F9880B7A-7C13-435B-AE5A-F0F89C554637}" dt="2019-08-30T09:14:49.306" v="820" actId="113"/>
          <ac:spMkLst>
            <pc:docMk/>
            <pc:sldMk cId="2814105636" sldId="2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5T11:11:48.930" v="9302" actId="20577"/>
          <ac:spMkLst>
            <pc:docMk/>
            <pc:sldMk cId="2814105636" sldId="29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14:23:58.075" v="1825" actId="20577"/>
          <ac:spMkLst>
            <pc:docMk/>
            <pc:sldMk cId="2814105636" sldId="296"/>
            <ac:spMk id="7" creationId="{7C177671-4710-4440-921A-7B630B90D29A}"/>
          </ac:spMkLst>
        </pc:spChg>
        <pc:cxnChg chg="mod">
          <ac:chgData name="Andrew Jones (MLCSU)" userId="dbe7569e-0422-4ba6-ab75-1a53cdbe6d99" providerId="ADAL" clId="{F9880B7A-7C13-435B-AE5A-F0F89C554637}" dt="2019-08-30T13:56:20.312" v="1345" actId="14100"/>
          <ac:cxnSpMkLst>
            <pc:docMk/>
            <pc:sldMk cId="2814105636" sldId="296"/>
            <ac:cxnSpMk id="8" creationId="{50513069-1C74-43E5-BC31-5F32B51104A1}"/>
          </ac:cxnSpMkLst>
        </pc:cxnChg>
      </pc:sldChg>
      <pc:sldChg chg="modSp ord">
        <pc:chgData name="Andrew Jones (MLCSU)" userId="dbe7569e-0422-4ba6-ab75-1a53cdbe6d99" providerId="ADAL" clId="{F9880B7A-7C13-435B-AE5A-F0F89C554637}" dt="2019-09-03T10:28:13.129" v="5141" actId="1076"/>
        <pc:sldMkLst>
          <pc:docMk/>
          <pc:sldMk cId="3793792945" sldId="297"/>
        </pc:sldMkLst>
        <pc:spChg chg="mod">
          <ac:chgData name="Andrew Jones (MLCSU)" userId="dbe7569e-0422-4ba6-ab75-1a53cdbe6d99" providerId="ADAL" clId="{F9880B7A-7C13-435B-AE5A-F0F89C554637}" dt="2019-08-30T09:14:54.369" v="821" actId="113"/>
          <ac:spMkLst>
            <pc:docMk/>
            <pc:sldMk cId="3793792945" sldId="29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2:41.694" v="756"/>
          <ac:spMkLst>
            <pc:docMk/>
            <pc:sldMk cId="3793792945" sldId="2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08:09:17.818" v="2212" actId="1076"/>
          <ac:spMkLst>
            <pc:docMk/>
            <pc:sldMk cId="3793792945" sldId="297"/>
            <ac:spMk id="7" creationId="{497D0089-0F49-4BC3-9B6A-B5926C8C55AC}"/>
          </ac:spMkLst>
        </pc:spChg>
        <pc:spChg chg="mod">
          <ac:chgData name="Andrew Jones (MLCSU)" userId="dbe7569e-0422-4ba6-ab75-1a53cdbe6d99" providerId="ADAL" clId="{F9880B7A-7C13-435B-AE5A-F0F89C554637}" dt="2019-09-03T10:28:05.849" v="5140" actId="20577"/>
          <ac:spMkLst>
            <pc:docMk/>
            <pc:sldMk cId="3793792945" sldId="297"/>
            <ac:spMk id="12" creationId="{027B1BEE-3830-4DCD-B4BF-50F406CFD2BE}"/>
          </ac:spMkLst>
        </pc:spChg>
        <pc:spChg chg="mod">
          <ac:chgData name="Andrew Jones (MLCSU)" userId="dbe7569e-0422-4ba6-ab75-1a53cdbe6d99" providerId="ADAL" clId="{F9880B7A-7C13-435B-AE5A-F0F89C554637}" dt="2019-08-30T14:23:12.349" v="1804" actId="20577"/>
          <ac:spMkLst>
            <pc:docMk/>
            <pc:sldMk cId="3793792945" sldId="297"/>
            <ac:spMk id="14" creationId="{02460C59-E08E-45FF-ADB4-C800D3A36BEA}"/>
          </ac:spMkLst>
        </pc:spChg>
        <pc:cxnChg chg="mod">
          <ac:chgData name="Andrew Jones (MLCSU)" userId="dbe7569e-0422-4ba6-ab75-1a53cdbe6d99" providerId="ADAL" clId="{F9880B7A-7C13-435B-AE5A-F0F89C554637}" dt="2019-09-03T10:28:13.129" v="5141" actId="1076"/>
          <ac:cxnSpMkLst>
            <pc:docMk/>
            <pc:sldMk cId="3793792945" sldId="297"/>
            <ac:cxnSpMk id="13" creationId="{DCC9F7E7-190E-4CE0-A9CE-647B4C2A71A6}"/>
          </ac:cxnSpMkLst>
        </pc:cxnChg>
      </pc:sldChg>
      <pc:sldChg chg="addSp modSp">
        <pc:chgData name="Andrew Jones (MLCSU)" userId="dbe7569e-0422-4ba6-ab75-1a53cdbe6d99" providerId="ADAL" clId="{F9880B7A-7C13-435B-AE5A-F0F89C554637}" dt="2019-09-03T11:40:51.413" v="6911" actId="14100"/>
        <pc:sldMkLst>
          <pc:docMk/>
          <pc:sldMk cId="2606660081" sldId="299"/>
        </pc:sldMkLst>
        <pc:spChg chg="add mod">
          <ac:chgData name="Andrew Jones (MLCSU)" userId="dbe7569e-0422-4ba6-ab75-1a53cdbe6d99" providerId="ADAL" clId="{F9880B7A-7C13-435B-AE5A-F0F89C554637}" dt="2019-09-02T10:08:51.642" v="3739" actId="1076"/>
          <ac:spMkLst>
            <pc:docMk/>
            <pc:sldMk cId="2606660081" sldId="299"/>
            <ac:spMk id="2" creationId="{D320DF9A-60BE-4B7D-8D33-1DFC8CCF99D7}"/>
          </ac:spMkLst>
        </pc:spChg>
        <pc:spChg chg="mod">
          <ac:chgData name="Andrew Jones (MLCSU)" userId="dbe7569e-0422-4ba6-ab75-1a53cdbe6d99" providerId="ADAL" clId="{F9880B7A-7C13-435B-AE5A-F0F89C554637}" dt="2019-09-02T09:52:34.043" v="3378" actId="122"/>
          <ac:spMkLst>
            <pc:docMk/>
            <pc:sldMk cId="2606660081" sldId="29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56:44.841" v="3511" actId="20577"/>
          <ac:spMkLst>
            <pc:docMk/>
            <pc:sldMk cId="2606660081" sldId="299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1:40:51.413" v="6911" actId="14100"/>
          <ac:spMkLst>
            <pc:docMk/>
            <pc:sldMk cId="2606660081" sldId="299"/>
            <ac:spMk id="45" creationId="{4FEC17EF-DC57-45A1-8E88-2AAE1BCEEDBB}"/>
          </ac:spMkLst>
        </pc:spChg>
        <pc:spChg chg="mod">
          <ac:chgData name="Andrew Jones (MLCSU)" userId="dbe7569e-0422-4ba6-ab75-1a53cdbe6d99" providerId="ADAL" clId="{F9880B7A-7C13-435B-AE5A-F0F89C554637}" dt="2019-09-03T11:40:39.467" v="6909" actId="1076"/>
          <ac:spMkLst>
            <pc:docMk/>
            <pc:sldMk cId="2606660081" sldId="299"/>
            <ac:spMk id="53" creationId="{E371A855-8A96-490C-B298-3CE292A73DFD}"/>
          </ac:spMkLst>
        </pc:spChg>
        <pc:graphicFrameChg chg="mod modGraphic">
          <ac:chgData name="Andrew Jones (MLCSU)" userId="dbe7569e-0422-4ba6-ab75-1a53cdbe6d99" providerId="ADAL" clId="{F9880B7A-7C13-435B-AE5A-F0F89C554637}" dt="2019-09-03T11:40:20.808" v="6908" actId="1037"/>
          <ac:graphicFrameMkLst>
            <pc:docMk/>
            <pc:sldMk cId="2606660081" sldId="299"/>
            <ac:graphicFrameMk id="3" creationId="{0670DD00-9195-4B2A-A92D-94073A6107DF}"/>
          </ac:graphicFrameMkLst>
        </pc:graphicFrameChg>
        <pc:graphicFrameChg chg="add mod modGraphic">
          <ac:chgData name="Andrew Jones (MLCSU)" userId="dbe7569e-0422-4ba6-ab75-1a53cdbe6d99" providerId="ADAL" clId="{F9880B7A-7C13-435B-AE5A-F0F89C554637}" dt="2019-09-03T11:40:20.808" v="6908" actId="1037"/>
          <ac:graphicFrameMkLst>
            <pc:docMk/>
            <pc:sldMk cId="2606660081" sldId="299"/>
            <ac:graphicFrameMk id="10" creationId="{E8FAA297-FEAE-44D1-9E99-94AB9EE0D5ED}"/>
          </ac:graphicFrameMkLst>
        </pc:graphicFrameChg>
      </pc:sldChg>
      <pc:sldChg chg="addSp modSp">
        <pc:chgData name="Andrew Jones (MLCSU)" userId="dbe7569e-0422-4ba6-ab75-1a53cdbe6d99" providerId="ADAL" clId="{F9880B7A-7C13-435B-AE5A-F0F89C554637}" dt="2019-10-14T11:26:08.812" v="10397" actId="20577"/>
        <pc:sldMkLst>
          <pc:docMk/>
          <pc:sldMk cId="1854528021" sldId="300"/>
        </pc:sldMkLst>
        <pc:spChg chg="add mod">
          <ac:chgData name="Andrew Jones (MLCSU)" userId="dbe7569e-0422-4ba6-ab75-1a53cdbe6d99" providerId="ADAL" clId="{F9880B7A-7C13-435B-AE5A-F0F89C554637}" dt="2019-10-11T15:49:28.692" v="9831" actId="1076"/>
          <ac:spMkLst>
            <pc:docMk/>
            <pc:sldMk cId="1854528021" sldId="300"/>
            <ac:spMk id="2" creationId="{C1CDBF5D-290B-4FB1-A042-EE2AEF4546B4}"/>
          </ac:spMkLst>
        </pc:spChg>
        <pc:spChg chg="mod">
          <ac:chgData name="Andrew Jones (MLCSU)" userId="dbe7569e-0422-4ba6-ab75-1a53cdbe6d99" providerId="ADAL" clId="{F9880B7A-7C13-435B-AE5A-F0F89C554637}" dt="2019-10-14T11:26:08.812" v="10397" actId="20577"/>
          <ac:spMkLst>
            <pc:docMk/>
            <pc:sldMk cId="1854528021" sldId="30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9:03.667" v="9829" actId="20577"/>
          <ac:spMkLst>
            <pc:docMk/>
            <pc:sldMk cId="1854528021" sldId="30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1T15:49:40.188" v="9833" actId="1076"/>
          <ac:spMkLst>
            <pc:docMk/>
            <pc:sldMk cId="1854528021" sldId="300"/>
            <ac:spMk id="7" creationId="{44A2956A-5156-47DE-96E4-F5F9BBD4CDC4}"/>
          </ac:spMkLst>
        </pc:spChg>
        <pc:spChg chg="mod">
          <ac:chgData name="Andrew Jones (MLCSU)" userId="dbe7569e-0422-4ba6-ab75-1a53cdbe6d99" providerId="ADAL" clId="{F9880B7A-7C13-435B-AE5A-F0F89C554637}" dt="2019-10-11T15:49:37.523" v="9832" actId="1076"/>
          <ac:spMkLst>
            <pc:docMk/>
            <pc:sldMk cId="1854528021" sldId="300"/>
            <ac:spMk id="9" creationId="{1A96076A-6C74-4DAF-971E-D542261DBD23}"/>
          </ac:spMkLst>
        </pc:spChg>
        <pc:spChg chg="mod">
          <ac:chgData name="Andrew Jones (MLCSU)" userId="dbe7569e-0422-4ba6-ab75-1a53cdbe6d99" providerId="ADAL" clId="{F9880B7A-7C13-435B-AE5A-F0F89C554637}" dt="2019-10-11T15:50:11.665" v="9845" actId="1037"/>
          <ac:spMkLst>
            <pc:docMk/>
            <pc:sldMk cId="1854528021" sldId="300"/>
            <ac:spMk id="10" creationId="{3FA2B4D9-E205-46E3-8FD3-27BB4BB9CB99}"/>
          </ac:spMkLst>
        </pc:spChg>
        <pc:spChg chg="mod">
          <ac:chgData name="Andrew Jones (MLCSU)" userId="dbe7569e-0422-4ba6-ab75-1a53cdbe6d99" providerId="ADAL" clId="{F9880B7A-7C13-435B-AE5A-F0F89C554637}" dt="2019-10-11T15:50:27.458" v="9881" actId="1038"/>
          <ac:spMkLst>
            <pc:docMk/>
            <pc:sldMk cId="1854528021" sldId="300"/>
            <ac:spMk id="11" creationId="{BBF1B38F-4C08-4297-A14F-37A25223F648}"/>
          </ac:spMkLst>
        </pc:spChg>
        <pc:spChg chg="mod">
          <ac:chgData name="Andrew Jones (MLCSU)" userId="dbe7569e-0422-4ba6-ab75-1a53cdbe6d99" providerId="ADAL" clId="{F9880B7A-7C13-435B-AE5A-F0F89C554637}" dt="2019-10-11T15:50:20.383" v="9864" actId="1037"/>
          <ac:spMkLst>
            <pc:docMk/>
            <pc:sldMk cId="1854528021" sldId="300"/>
            <ac:spMk id="12" creationId="{BD97970F-7580-413B-A684-BA24BD7083F7}"/>
          </ac:spMkLst>
        </pc:spChg>
      </pc:sldChg>
      <pc:sldChg chg="modSp del ord">
        <pc:chgData name="Andrew Jones (MLCSU)" userId="dbe7569e-0422-4ba6-ab75-1a53cdbe6d99" providerId="ADAL" clId="{F9880B7A-7C13-435B-AE5A-F0F89C554637}" dt="2019-10-14T13:55:24.358" v="11199" actId="2696"/>
        <pc:sldMkLst>
          <pc:docMk/>
          <pc:sldMk cId="1518616518" sldId="302"/>
        </pc:sldMkLst>
        <pc:spChg chg="mod">
          <ac:chgData name="Andrew Jones (MLCSU)" userId="dbe7569e-0422-4ba6-ab75-1a53cdbe6d99" providerId="ADAL" clId="{F9880B7A-7C13-435B-AE5A-F0F89C554637}" dt="2019-09-02T13:52:51.718" v="4445" actId="113"/>
          <ac:spMkLst>
            <pc:docMk/>
            <pc:sldMk cId="1518616518" sldId="30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1:44:23.957" v="6999" actId="20577"/>
          <ac:spMkLst>
            <pc:docMk/>
            <pc:sldMk cId="1518616518" sldId="30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10:15:57.936" v="3843" actId="6549"/>
          <ac:spMkLst>
            <pc:docMk/>
            <pc:sldMk cId="1518616518" sldId="302"/>
            <ac:spMk id="9" creationId="{76F44365-A0A3-4BEC-ABEB-D02B7834241A}"/>
          </ac:spMkLst>
        </pc:spChg>
        <pc:graphicFrameChg chg="modGraphic">
          <ac:chgData name="Andrew Jones (MLCSU)" userId="dbe7569e-0422-4ba6-ab75-1a53cdbe6d99" providerId="ADAL" clId="{F9880B7A-7C13-435B-AE5A-F0F89C554637}" dt="2019-09-05T11:37:53.342" v="9312" actId="20577"/>
          <ac:graphicFrameMkLst>
            <pc:docMk/>
            <pc:sldMk cId="1518616518" sldId="302"/>
            <ac:graphicFrameMk id="11" creationId="{9D767434-E536-4136-B31B-6D1716532DE2}"/>
          </ac:graphicFrameMkLst>
        </pc:graphicFrameChg>
      </pc:sldChg>
      <pc:sldChg chg="add del">
        <pc:chgData name="Andrew Jones (MLCSU)" userId="dbe7569e-0422-4ba6-ab75-1a53cdbe6d99" providerId="ADAL" clId="{F9880B7A-7C13-435B-AE5A-F0F89C554637}" dt="2019-10-17T08:22:11.871" v="12533" actId="2696"/>
        <pc:sldMkLst>
          <pc:docMk/>
          <pc:sldMk cId="3944160245" sldId="302"/>
        </pc:sldMkLst>
      </pc:sldChg>
      <pc:sldChg chg="addSp delSp modSp ord">
        <pc:chgData name="Andrew Jones (MLCSU)" userId="dbe7569e-0422-4ba6-ab75-1a53cdbe6d99" providerId="ADAL" clId="{F9880B7A-7C13-435B-AE5A-F0F89C554637}" dt="2019-09-17T12:33:16.786" v="9367" actId="1076"/>
        <pc:sldMkLst>
          <pc:docMk/>
          <pc:sldMk cId="3588768307" sldId="303"/>
        </pc:sldMkLst>
        <pc:spChg chg="mod">
          <ac:chgData name="Andrew Jones (MLCSU)" userId="dbe7569e-0422-4ba6-ab75-1a53cdbe6d99" providerId="ADAL" clId="{F9880B7A-7C13-435B-AE5A-F0F89C554637}" dt="2019-09-03T11:43:54.885" v="6983" actId="1038"/>
          <ac:spMkLst>
            <pc:docMk/>
            <pc:sldMk cId="3588768307" sldId="303"/>
            <ac:spMk id="2" creationId="{C8BAB8EF-B3C8-4D3E-ABF5-5010AA78C121}"/>
          </ac:spMkLst>
        </pc:spChg>
        <pc:spChg chg="del mod">
          <ac:chgData name="Andrew Jones (MLCSU)" userId="dbe7569e-0422-4ba6-ab75-1a53cdbe6d99" providerId="ADAL" clId="{F9880B7A-7C13-435B-AE5A-F0F89C554637}" dt="2019-09-02T10:13:30.835" v="3789" actId="478"/>
          <ac:spMkLst>
            <pc:docMk/>
            <pc:sldMk cId="3588768307" sldId="30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7T12:33:16.786" v="9367" actId="1076"/>
          <ac:spMkLst>
            <pc:docMk/>
            <pc:sldMk cId="3588768307" sldId="303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F9880B7A-7C13-435B-AE5A-F0F89C554637}" dt="2019-09-02T10:13:34.093" v="3791" actId="478"/>
          <ac:spMkLst>
            <pc:docMk/>
            <pc:sldMk cId="3588768307" sldId="303"/>
            <ac:spMk id="7" creationId="{A396BD8F-C5C2-4137-9D39-C1DB15ECD3EC}"/>
          </ac:spMkLst>
        </pc:spChg>
        <pc:spChg chg="add del mod">
          <ac:chgData name="Andrew Jones (MLCSU)" userId="dbe7569e-0422-4ba6-ab75-1a53cdbe6d99" providerId="ADAL" clId="{F9880B7A-7C13-435B-AE5A-F0F89C554637}" dt="2019-09-03T11:43:00.105" v="6963" actId="478"/>
          <ac:spMkLst>
            <pc:docMk/>
            <pc:sldMk cId="3588768307" sldId="303"/>
            <ac:spMk id="8" creationId="{A11BCE8D-41D1-411A-8435-6A6413B7B0D5}"/>
          </ac:spMkLst>
        </pc:spChg>
        <pc:spChg chg="add">
          <ac:chgData name="Andrew Jones (MLCSU)" userId="dbe7569e-0422-4ba6-ab75-1a53cdbe6d99" providerId="ADAL" clId="{F9880B7A-7C13-435B-AE5A-F0F89C554637}" dt="2019-09-02T10:13:31.383" v="3790"/>
          <ac:spMkLst>
            <pc:docMk/>
            <pc:sldMk cId="3588768307" sldId="303"/>
            <ac:spMk id="11" creationId="{1DE736D7-7108-40AC-B82C-5BB41FD104F3}"/>
          </ac:spMkLst>
        </pc:spChg>
        <pc:spChg chg="add">
          <ac:chgData name="Andrew Jones (MLCSU)" userId="dbe7569e-0422-4ba6-ab75-1a53cdbe6d99" providerId="ADAL" clId="{F9880B7A-7C13-435B-AE5A-F0F89C554637}" dt="2019-09-02T10:13:31.383" v="3790"/>
          <ac:spMkLst>
            <pc:docMk/>
            <pc:sldMk cId="3588768307" sldId="303"/>
            <ac:spMk id="12" creationId="{B3C68036-571B-44DD-B529-3072AA3BE9CC}"/>
          </ac:spMkLst>
        </pc:spChg>
        <pc:spChg chg="add mod">
          <ac:chgData name="Andrew Jones (MLCSU)" userId="dbe7569e-0422-4ba6-ab75-1a53cdbe6d99" providerId="ADAL" clId="{F9880B7A-7C13-435B-AE5A-F0F89C554637}" dt="2019-09-03T11:43:54.885" v="6983" actId="1038"/>
          <ac:spMkLst>
            <pc:docMk/>
            <pc:sldMk cId="3588768307" sldId="303"/>
            <ac:spMk id="13" creationId="{8FE5A3EB-D143-4A0A-8A98-67D3117E8569}"/>
          </ac:spMkLst>
        </pc:spChg>
        <pc:spChg chg="mod">
          <ac:chgData name="Andrew Jones (MLCSU)" userId="dbe7569e-0422-4ba6-ab75-1a53cdbe6d99" providerId="ADAL" clId="{F9880B7A-7C13-435B-AE5A-F0F89C554637}" dt="2019-09-03T11:43:59.410" v="6984" actId="1076"/>
          <ac:spMkLst>
            <pc:docMk/>
            <pc:sldMk cId="3588768307" sldId="303"/>
            <ac:spMk id="55" creationId="{C40CAF3C-A4B7-475D-8D6E-A726223775A0}"/>
          </ac:spMkLst>
        </pc:spChg>
        <pc:graphicFrameChg chg="mod modGraphic">
          <ac:chgData name="Andrew Jones (MLCSU)" userId="dbe7569e-0422-4ba6-ab75-1a53cdbe6d99" providerId="ADAL" clId="{F9880B7A-7C13-435B-AE5A-F0F89C554637}" dt="2019-09-03T11:43:54.885" v="6983" actId="1038"/>
          <ac:graphicFrameMkLst>
            <pc:docMk/>
            <pc:sldMk cId="3588768307" sldId="303"/>
            <ac:graphicFrameMk id="9" creationId="{9BAB55EC-41A2-4941-842F-BEE5A2A8DFF6}"/>
          </ac:graphicFrameMkLst>
        </pc:graphicFrameChg>
      </pc:sldChg>
      <pc:sldChg chg="modSp">
        <pc:chgData name="Andrew Jones (MLCSU)" userId="dbe7569e-0422-4ba6-ab75-1a53cdbe6d99" providerId="ADAL" clId="{F9880B7A-7C13-435B-AE5A-F0F89C554637}" dt="2019-10-14T11:29:15.427" v="10432" actId="20577"/>
        <pc:sldMkLst>
          <pc:docMk/>
          <pc:sldMk cId="1807877273" sldId="304"/>
        </pc:sldMkLst>
        <pc:spChg chg="mod">
          <ac:chgData name="Andrew Jones (MLCSU)" userId="dbe7569e-0422-4ba6-ab75-1a53cdbe6d99" providerId="ADAL" clId="{F9880B7A-7C13-435B-AE5A-F0F89C554637}" dt="2019-10-14T11:29:15.427" v="10432" actId="20577"/>
          <ac:spMkLst>
            <pc:docMk/>
            <pc:sldMk cId="1807877273" sldId="30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0:26:08.960" v="5129" actId="113"/>
          <ac:spMkLst>
            <pc:docMk/>
            <pc:sldMk cId="1807877273" sldId="30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3:58:36.052" v="1382" actId="20577"/>
        <pc:sldMkLst>
          <pc:docMk/>
          <pc:sldMk cId="45160420" sldId="305"/>
        </pc:sldMkLst>
        <pc:spChg chg="mod">
          <ac:chgData name="Andrew Jones (MLCSU)" userId="dbe7569e-0422-4ba6-ab75-1a53cdbe6d99" providerId="ADAL" clId="{F9880B7A-7C13-435B-AE5A-F0F89C554637}" dt="2019-08-30T13:58:36.052" v="1382" actId="20577"/>
          <ac:spMkLst>
            <pc:docMk/>
            <pc:sldMk cId="45160420" sldId="305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758" v="12526" actId="2696"/>
        <pc:sldMkLst>
          <pc:docMk/>
          <pc:sldMk cId="902461917" sldId="306"/>
        </pc:sldMkLst>
      </pc:sldChg>
      <pc:sldChg chg="modSp">
        <pc:chgData name="Andrew Jones (MLCSU)" userId="dbe7569e-0422-4ba6-ab75-1a53cdbe6d99" providerId="ADAL" clId="{F9880B7A-7C13-435B-AE5A-F0F89C554637}" dt="2019-08-30T13:39:25.327" v="1133" actId="207"/>
        <pc:sldMkLst>
          <pc:docMk/>
          <pc:sldMk cId="710441772" sldId="311"/>
        </pc:sldMkLst>
        <pc:spChg chg="mod">
          <ac:chgData name="Andrew Jones (MLCSU)" userId="dbe7569e-0422-4ba6-ab75-1a53cdbe6d99" providerId="ADAL" clId="{F9880B7A-7C13-435B-AE5A-F0F89C554637}" dt="2019-08-30T09:15:30.205" v="828" actId="113"/>
          <ac:spMkLst>
            <pc:docMk/>
            <pc:sldMk cId="710441772" sldId="31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39:25.327" v="1133" actId="207"/>
          <ac:spMkLst>
            <pc:docMk/>
            <pc:sldMk cId="710441772" sldId="311"/>
            <ac:spMk id="6" creationId="{5CA1C7F9-2613-4435-95DD-27A410F5F137}"/>
          </ac:spMkLst>
        </pc:spChg>
      </pc:sldChg>
      <pc:sldChg chg="del ord">
        <pc:chgData name="Andrew Jones (MLCSU)" userId="dbe7569e-0422-4ba6-ab75-1a53cdbe6d99" providerId="ADAL" clId="{F9880B7A-7C13-435B-AE5A-F0F89C554637}" dt="2019-10-17T08:22:11.804" v="12529" actId="2696"/>
        <pc:sldMkLst>
          <pc:docMk/>
          <pc:sldMk cId="3132939456" sldId="312"/>
        </pc:sldMkLst>
      </pc:sldChg>
      <pc:sldChg chg="addSp delSp modSp">
        <pc:chgData name="Andrew Jones (MLCSU)" userId="dbe7569e-0422-4ba6-ab75-1a53cdbe6d99" providerId="ADAL" clId="{F9880B7A-7C13-435B-AE5A-F0F89C554637}" dt="2019-10-14T13:42:53.221" v="10959" actId="1076"/>
        <pc:sldMkLst>
          <pc:docMk/>
          <pc:sldMk cId="2701748894" sldId="315"/>
        </pc:sldMkLst>
        <pc:spChg chg="mod">
          <ac:chgData name="Andrew Jones (MLCSU)" userId="dbe7569e-0422-4ba6-ab75-1a53cdbe6d99" providerId="ADAL" clId="{F9880B7A-7C13-435B-AE5A-F0F89C554637}" dt="2019-09-02T08:16:22.781" v="2340" actId="20577"/>
          <ac:spMkLst>
            <pc:docMk/>
            <pc:sldMk cId="2701748894" sldId="31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41:40.295" v="2465" actId="113"/>
          <ac:spMkLst>
            <pc:docMk/>
            <pc:sldMk cId="2701748894" sldId="315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09:24:39.525" v="1047" actId="1076"/>
          <ac:spMkLst>
            <pc:docMk/>
            <pc:sldMk cId="2701748894" sldId="315"/>
            <ac:spMk id="7" creationId="{A4B18683-E640-4E52-887D-F6365D15F106}"/>
          </ac:spMkLst>
        </pc:spChg>
        <pc:spChg chg="mod">
          <ac:chgData name="Andrew Jones (MLCSU)" userId="dbe7569e-0422-4ba6-ab75-1a53cdbe6d99" providerId="ADAL" clId="{F9880B7A-7C13-435B-AE5A-F0F89C554637}" dt="2019-09-02T08:40:42.838" v="2461" actId="1076"/>
          <ac:spMkLst>
            <pc:docMk/>
            <pc:sldMk cId="2701748894" sldId="315"/>
            <ac:spMk id="9" creationId="{CFF0BC98-D6F5-48EE-A242-67627507A4A9}"/>
          </ac:spMkLst>
        </pc:spChg>
        <pc:spChg chg="mod">
          <ac:chgData name="Andrew Jones (MLCSU)" userId="dbe7569e-0422-4ba6-ab75-1a53cdbe6d99" providerId="ADAL" clId="{F9880B7A-7C13-435B-AE5A-F0F89C554637}" dt="2019-09-02T08:18:48.832" v="2433" actId="2711"/>
          <ac:spMkLst>
            <pc:docMk/>
            <pc:sldMk cId="2701748894" sldId="315"/>
            <ac:spMk id="11" creationId="{94DBF02D-2249-422A-9B3F-BB9744C1768F}"/>
          </ac:spMkLst>
        </pc:spChg>
        <pc:spChg chg="add del mod">
          <ac:chgData name="Andrew Jones (MLCSU)" userId="dbe7569e-0422-4ba6-ab75-1a53cdbe6d99" providerId="ADAL" clId="{F9880B7A-7C13-435B-AE5A-F0F89C554637}" dt="2019-09-03T10:42:51.615" v="5186" actId="478"/>
          <ac:spMkLst>
            <pc:docMk/>
            <pc:sldMk cId="2701748894" sldId="315"/>
            <ac:spMk id="18" creationId="{0B95E680-685B-43F3-BB4B-8CFAF81F86EE}"/>
          </ac:spMkLst>
        </pc:spChg>
        <pc:cxnChg chg="mod">
          <ac:chgData name="Andrew Jones (MLCSU)" userId="dbe7569e-0422-4ba6-ab75-1a53cdbe6d99" providerId="ADAL" clId="{F9880B7A-7C13-435B-AE5A-F0F89C554637}" dt="2019-10-14T13:42:47.035" v="10958" actId="14100"/>
          <ac:cxnSpMkLst>
            <pc:docMk/>
            <pc:sldMk cId="2701748894" sldId="315"/>
            <ac:cxnSpMk id="8" creationId="{E61D801A-5EFC-4455-98DF-36FC260A84CC}"/>
          </ac:cxnSpMkLst>
        </pc:cxnChg>
        <pc:cxnChg chg="mod">
          <ac:chgData name="Andrew Jones (MLCSU)" userId="dbe7569e-0422-4ba6-ab75-1a53cdbe6d99" providerId="ADAL" clId="{F9880B7A-7C13-435B-AE5A-F0F89C554637}" dt="2019-10-14T13:42:53.221" v="10959" actId="1076"/>
          <ac:cxnSpMkLst>
            <pc:docMk/>
            <pc:sldMk cId="2701748894" sldId="315"/>
            <ac:cxnSpMk id="10" creationId="{11DE4CED-FD3C-4467-902F-19B8C266C659}"/>
          </ac:cxnSpMkLst>
        </pc:cxnChg>
        <pc:cxnChg chg="add mod">
          <ac:chgData name="Andrew Jones (MLCSU)" userId="dbe7569e-0422-4ba6-ab75-1a53cdbe6d99" providerId="ADAL" clId="{F9880B7A-7C13-435B-AE5A-F0F89C554637}" dt="2019-10-14T13:42:39.986" v="10956" actId="1076"/>
          <ac:cxnSpMkLst>
            <pc:docMk/>
            <pc:sldMk cId="2701748894" sldId="315"/>
            <ac:cxnSpMk id="12" creationId="{2E0919DF-A09D-4C13-AFD6-997BC793C02B}"/>
          </ac:cxnSpMkLst>
        </pc:cxnChg>
        <pc:cxnChg chg="add del mod">
          <ac:chgData name="Andrew Jones (MLCSU)" userId="dbe7569e-0422-4ba6-ab75-1a53cdbe6d99" providerId="ADAL" clId="{F9880B7A-7C13-435B-AE5A-F0F89C554637}" dt="2019-09-03T10:42:53.155" v="5187" actId="478"/>
          <ac:cxnSpMkLst>
            <pc:docMk/>
            <pc:sldMk cId="2701748894" sldId="315"/>
            <ac:cxnSpMk id="12" creationId="{6CC4E9AB-0ECD-4F1F-BC01-3CF15099BF8B}"/>
          </ac:cxnSpMkLst>
        </pc:cxnChg>
      </pc:sldChg>
      <pc:sldChg chg="modSp">
        <pc:chgData name="Andrew Jones (MLCSU)" userId="dbe7569e-0422-4ba6-ab75-1a53cdbe6d99" providerId="ADAL" clId="{F9880B7A-7C13-435B-AE5A-F0F89C554637}" dt="2019-10-14T13:49:38.094" v="11137" actId="113"/>
        <pc:sldMkLst>
          <pc:docMk/>
          <pc:sldMk cId="2267543651" sldId="318"/>
        </pc:sldMkLst>
        <pc:spChg chg="mod">
          <ac:chgData name="Andrew Jones (MLCSU)" userId="dbe7569e-0422-4ba6-ab75-1a53cdbe6d99" providerId="ADAL" clId="{F9880B7A-7C13-435B-AE5A-F0F89C554637}" dt="2019-10-14T13:49:38.094" v="11137" actId="113"/>
          <ac:spMkLst>
            <pc:docMk/>
            <pc:sldMk cId="2267543651" sldId="318"/>
            <ac:spMk id="5" creationId="{F941FD1E-3F51-4688-B618-29AD89C67752}"/>
          </ac:spMkLst>
        </pc:spChg>
      </pc:sldChg>
      <pc:sldChg chg="addSp delSp modSp">
        <pc:chgData name="Andrew Jones (MLCSU)" userId="dbe7569e-0422-4ba6-ab75-1a53cdbe6d99" providerId="ADAL" clId="{F9880B7A-7C13-435B-AE5A-F0F89C554637}" dt="2019-10-16T13:44:18.311" v="12228" actId="1035"/>
        <pc:sldMkLst>
          <pc:docMk/>
          <pc:sldMk cId="3619903337" sldId="320"/>
        </pc:sldMkLst>
        <pc:spChg chg="add del mod">
          <ac:chgData name="Andrew Jones (MLCSU)" userId="dbe7569e-0422-4ba6-ab75-1a53cdbe6d99" providerId="ADAL" clId="{F9880B7A-7C13-435B-AE5A-F0F89C554637}" dt="2019-10-16T13:41:14.975" v="12056" actId="478"/>
          <ac:spMkLst>
            <pc:docMk/>
            <pc:sldMk cId="3619903337" sldId="320"/>
            <ac:spMk id="2" creationId="{B571E028-E393-4297-9ACA-D00850EA4679}"/>
          </ac:spMkLst>
        </pc:spChg>
        <pc:spChg chg="mod">
          <ac:chgData name="Andrew Jones (MLCSU)" userId="dbe7569e-0422-4ba6-ab75-1a53cdbe6d99" providerId="ADAL" clId="{F9880B7A-7C13-435B-AE5A-F0F89C554637}" dt="2019-10-16T13:41:08.014" v="12055" actId="20577"/>
          <ac:spMkLst>
            <pc:docMk/>
            <pc:sldMk cId="3619903337" sldId="32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3:42:44.851" v="12060" actId="1076"/>
          <ac:spMkLst>
            <pc:docMk/>
            <pc:sldMk cId="3619903337" sldId="320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F9880B7A-7C13-435B-AE5A-F0F89C554637}" dt="2019-10-16T13:43:11.990" v="12209" actId="1036"/>
          <ac:picMkLst>
            <pc:docMk/>
            <pc:sldMk cId="3619903337" sldId="320"/>
            <ac:picMk id="7" creationId="{B53C0D98-D351-401F-93D0-423B816222AB}"/>
          </ac:picMkLst>
        </pc:picChg>
        <pc:picChg chg="add mod">
          <ac:chgData name="Andrew Jones (MLCSU)" userId="dbe7569e-0422-4ba6-ab75-1a53cdbe6d99" providerId="ADAL" clId="{F9880B7A-7C13-435B-AE5A-F0F89C554637}" dt="2019-10-16T13:43:59.575" v="12218" actId="1076"/>
          <ac:picMkLst>
            <pc:docMk/>
            <pc:sldMk cId="3619903337" sldId="320"/>
            <ac:picMk id="8" creationId="{997962A1-81DD-470E-82B7-6685F6066C4C}"/>
          </ac:picMkLst>
        </pc:picChg>
        <pc:cxnChg chg="add mod">
          <ac:chgData name="Andrew Jones (MLCSU)" userId="dbe7569e-0422-4ba6-ab75-1a53cdbe6d99" providerId="ADAL" clId="{F9880B7A-7C13-435B-AE5A-F0F89C554637}" dt="2019-10-16T13:44:09.620" v="12220" actId="1076"/>
          <ac:cxnSpMkLst>
            <pc:docMk/>
            <pc:sldMk cId="3619903337" sldId="320"/>
            <ac:cxnSpMk id="9" creationId="{9ECDAFC1-6167-4DBA-971F-734ACCE8A07C}"/>
          </ac:cxnSpMkLst>
        </pc:cxnChg>
        <pc:cxnChg chg="add mod">
          <ac:chgData name="Andrew Jones (MLCSU)" userId="dbe7569e-0422-4ba6-ab75-1a53cdbe6d99" providerId="ADAL" clId="{F9880B7A-7C13-435B-AE5A-F0F89C554637}" dt="2019-10-16T13:44:18.311" v="12228" actId="1035"/>
          <ac:cxnSpMkLst>
            <pc:docMk/>
            <pc:sldMk cId="3619903337" sldId="320"/>
            <ac:cxnSpMk id="10" creationId="{CFC6B00F-0662-4D9C-AC80-4DCED0FBDF84}"/>
          </ac:cxnSpMkLst>
        </pc:cxnChg>
      </pc:sldChg>
      <pc:sldChg chg="modSp">
        <pc:chgData name="Andrew Jones (MLCSU)" userId="dbe7569e-0422-4ba6-ab75-1a53cdbe6d99" providerId="ADAL" clId="{F9880B7A-7C13-435B-AE5A-F0F89C554637}" dt="2019-08-30T14:33:00.924" v="1985" actId="113"/>
        <pc:sldMkLst>
          <pc:docMk/>
          <pc:sldMk cId="2849555455" sldId="321"/>
        </pc:sldMkLst>
        <pc:spChg chg="mod">
          <ac:chgData name="Andrew Jones (MLCSU)" userId="dbe7569e-0422-4ba6-ab75-1a53cdbe6d99" providerId="ADAL" clId="{F9880B7A-7C13-435B-AE5A-F0F89C554637}" dt="2019-08-30T14:33:00.924" v="1985" actId="113"/>
          <ac:spMkLst>
            <pc:docMk/>
            <pc:sldMk cId="2849555455" sldId="321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9-02T09:03:02.556" v="2659" actId="20577"/>
        <pc:sldMkLst>
          <pc:docMk/>
          <pc:sldMk cId="2553924705" sldId="324"/>
        </pc:sldMkLst>
        <pc:spChg chg="mod">
          <ac:chgData name="Andrew Jones (MLCSU)" userId="dbe7569e-0422-4ba6-ab75-1a53cdbe6d99" providerId="ADAL" clId="{F9880B7A-7C13-435B-AE5A-F0F89C554637}" dt="2019-09-02T09:03:02.556" v="2659" actId="20577"/>
          <ac:spMkLst>
            <pc:docMk/>
            <pc:sldMk cId="2553924705" sldId="32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8:59:58.158" v="539" actId="6549"/>
          <ac:spMkLst>
            <pc:docMk/>
            <pc:sldMk cId="2553924705" sldId="324"/>
            <ac:spMk id="6" creationId="{5CA1C7F9-2613-4435-95DD-27A410F5F137}"/>
          </ac:spMkLst>
        </pc:spChg>
      </pc:sldChg>
      <pc:sldChg chg="delSp modSp del ord">
        <pc:chgData name="Andrew Jones (MLCSU)" userId="dbe7569e-0422-4ba6-ab75-1a53cdbe6d99" providerId="ADAL" clId="{F9880B7A-7C13-435B-AE5A-F0F89C554637}" dt="2019-10-17T08:22:11.739" v="12525" actId="2696"/>
        <pc:sldMkLst>
          <pc:docMk/>
          <pc:sldMk cId="816963462" sldId="325"/>
        </pc:sldMkLst>
        <pc:spChg chg="mod">
          <ac:chgData name="Andrew Jones (MLCSU)" userId="dbe7569e-0422-4ba6-ab75-1a53cdbe6d99" providerId="ADAL" clId="{F9880B7A-7C13-435B-AE5A-F0F89C554637}" dt="2019-08-30T09:06:54.199" v="653" actId="20577"/>
          <ac:spMkLst>
            <pc:docMk/>
            <pc:sldMk cId="816963462" sldId="32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7:38.510" v="1200" actId="179"/>
          <ac:spMkLst>
            <pc:docMk/>
            <pc:sldMk cId="816963462" sldId="32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08-30T13:54:53.796" v="1319" actId="478"/>
          <ac:spMkLst>
            <pc:docMk/>
            <pc:sldMk cId="816963462" sldId="325"/>
            <ac:spMk id="7" creationId="{E69EAF30-5FAF-47B3-BFF0-F6C73396183F}"/>
          </ac:spMkLst>
        </pc:spChg>
        <pc:cxnChg chg="mod">
          <ac:chgData name="Andrew Jones (MLCSU)" userId="dbe7569e-0422-4ba6-ab75-1a53cdbe6d99" providerId="ADAL" clId="{F9880B7A-7C13-435B-AE5A-F0F89C554637}" dt="2019-08-30T13:45:36.156" v="1169" actId="1076"/>
          <ac:cxnSpMkLst>
            <pc:docMk/>
            <pc:sldMk cId="816963462" sldId="325"/>
            <ac:cxnSpMk id="8" creationId="{C8B27063-7FAF-4574-B778-4C6AFAF6DDE0}"/>
          </ac:cxnSpMkLst>
        </pc:cxnChg>
      </pc:sldChg>
      <pc:sldChg chg="addSp modSp">
        <pc:chgData name="Andrew Jones (MLCSU)" userId="dbe7569e-0422-4ba6-ab75-1a53cdbe6d99" providerId="ADAL" clId="{F9880B7A-7C13-435B-AE5A-F0F89C554637}" dt="2019-10-14T13:54:08.613" v="11197" actId="20577"/>
        <pc:sldMkLst>
          <pc:docMk/>
          <pc:sldMk cId="208649827" sldId="326"/>
        </pc:sldMkLst>
        <pc:spChg chg="mod">
          <ac:chgData name="Andrew Jones (MLCSU)" userId="dbe7569e-0422-4ba6-ab75-1a53cdbe6d99" providerId="ADAL" clId="{F9880B7A-7C13-435B-AE5A-F0F89C554637}" dt="2019-09-02T09:49:51.490" v="3363" actId="20577"/>
          <ac:spMkLst>
            <pc:docMk/>
            <pc:sldMk cId="208649827" sldId="32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37:54.689" v="3034"/>
          <ac:spMkLst>
            <pc:docMk/>
            <pc:sldMk cId="208649827" sldId="326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09-02T10:05:34.131" v="3699"/>
          <ac:spMkLst>
            <pc:docMk/>
            <pc:sldMk cId="208649827" sldId="326"/>
            <ac:spMk id="7" creationId="{596144A7-7EEE-49E0-9726-4A2632657CC6}"/>
          </ac:spMkLst>
        </pc:spChg>
        <pc:spChg chg="add mod">
          <ac:chgData name="Andrew Jones (MLCSU)" userId="dbe7569e-0422-4ba6-ab75-1a53cdbe6d99" providerId="ADAL" clId="{F9880B7A-7C13-435B-AE5A-F0F89C554637}" dt="2019-10-14T13:54:08.613" v="11197" actId="20577"/>
          <ac:spMkLst>
            <pc:docMk/>
            <pc:sldMk cId="208649827" sldId="326"/>
            <ac:spMk id="14" creationId="{76345625-75D6-4D2D-AA0A-2B509751E7C9}"/>
          </ac:spMkLst>
        </pc:spChg>
        <pc:cxnChg chg="add mod">
          <ac:chgData name="Andrew Jones (MLCSU)" userId="dbe7569e-0422-4ba6-ab75-1a53cdbe6d99" providerId="ADAL" clId="{F9880B7A-7C13-435B-AE5A-F0F89C554637}" dt="2019-09-02T09:39:57.949" v="3048" actId="14100"/>
          <ac:cxnSpMkLst>
            <pc:docMk/>
            <pc:sldMk cId="208649827" sldId="326"/>
            <ac:cxnSpMk id="8" creationId="{8D3479C2-C3ED-45A2-B760-B8AB02F004CA}"/>
          </ac:cxnSpMkLst>
        </pc:cxnChg>
        <pc:cxnChg chg="add mod">
          <ac:chgData name="Andrew Jones (MLCSU)" userId="dbe7569e-0422-4ba6-ab75-1a53cdbe6d99" providerId="ADAL" clId="{F9880B7A-7C13-435B-AE5A-F0F89C554637}" dt="2019-09-03T11:38:46.552" v="6891" actId="14100"/>
          <ac:cxnSpMkLst>
            <pc:docMk/>
            <pc:sldMk cId="208649827" sldId="326"/>
            <ac:cxnSpMk id="15" creationId="{B0800D0C-C39C-4B95-8709-8B5F9411923F}"/>
          </ac:cxnSpMkLst>
        </pc:cxnChg>
      </pc:sldChg>
      <pc:sldChg chg="modSp ord">
        <pc:chgData name="Andrew Jones (MLCSU)" userId="dbe7569e-0422-4ba6-ab75-1a53cdbe6d99" providerId="ADAL" clId="{F9880B7A-7C13-435B-AE5A-F0F89C554637}" dt="2019-10-16T14:06:26.107" v="12373" actId="20577"/>
        <pc:sldMkLst>
          <pc:docMk/>
          <pc:sldMk cId="2951710590" sldId="336"/>
        </pc:sldMkLst>
        <pc:spChg chg="mod">
          <ac:chgData name="Andrew Jones (MLCSU)" userId="dbe7569e-0422-4ba6-ab75-1a53cdbe6d99" providerId="ADAL" clId="{F9880B7A-7C13-435B-AE5A-F0F89C554637}" dt="2019-10-14T14:10:21.850" v="11491" actId="207"/>
          <ac:spMkLst>
            <pc:docMk/>
            <pc:sldMk cId="2951710590" sldId="33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6:26.107" v="12373" actId="20577"/>
          <ac:spMkLst>
            <pc:docMk/>
            <pc:sldMk cId="2951710590" sldId="336"/>
            <ac:spMk id="6" creationId="{5CA1C7F9-2613-4435-95DD-27A410F5F137}"/>
          </ac:spMkLst>
        </pc:spChg>
      </pc:sldChg>
      <pc:sldChg chg="modSp add ord">
        <pc:chgData name="Andrew Jones (MLCSU)" userId="dbe7569e-0422-4ba6-ab75-1a53cdbe6d99" providerId="ADAL" clId="{F9880B7A-7C13-435B-AE5A-F0F89C554637}" dt="2019-09-05T09:56:42.990" v="9052"/>
        <pc:sldMkLst>
          <pc:docMk/>
          <pc:sldMk cId="4287423685" sldId="341"/>
        </pc:sldMkLst>
        <pc:spChg chg="mod">
          <ac:chgData name="Andrew Jones (MLCSU)" userId="dbe7569e-0422-4ba6-ab75-1a53cdbe6d99" providerId="ADAL" clId="{F9880B7A-7C13-435B-AE5A-F0F89C554637}" dt="2019-09-04T12:51:11.864" v="8241" actId="20577"/>
          <ac:spMkLst>
            <pc:docMk/>
            <pc:sldMk cId="4287423685" sldId="34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4T12:50:32.087" v="8233" actId="5793"/>
          <ac:spMkLst>
            <pc:docMk/>
            <pc:sldMk cId="4287423685" sldId="341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3:58:59.331" v="12268" actId="20577"/>
        <pc:sldMkLst>
          <pc:docMk/>
          <pc:sldMk cId="3147761404" sldId="357"/>
        </pc:sldMkLst>
        <pc:spChg chg="mod">
          <ac:chgData name="Andrew Jones (MLCSU)" userId="dbe7569e-0422-4ba6-ab75-1a53cdbe6d99" providerId="ADAL" clId="{F9880B7A-7C13-435B-AE5A-F0F89C554637}" dt="2019-10-16T13:58:59.331" v="12268" actId="20577"/>
          <ac:spMkLst>
            <pc:docMk/>
            <pc:sldMk cId="3147761404" sldId="35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6:17.120" v="834" actId="1036"/>
          <ac:spMkLst>
            <pc:docMk/>
            <pc:sldMk cId="3147761404" sldId="357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10-11T15:39:11.756" v="9577" actId="20577"/>
        <pc:sldMkLst>
          <pc:docMk/>
          <pc:sldMk cId="3097413016" sldId="364"/>
        </pc:sldMkLst>
        <pc:spChg chg="mod">
          <ac:chgData name="Andrew Jones (MLCSU)" userId="dbe7569e-0422-4ba6-ab75-1a53cdbe6d99" providerId="ADAL" clId="{F9880B7A-7C13-435B-AE5A-F0F89C554637}" dt="2019-10-11T15:39:11.756" v="9577" actId="20577"/>
          <ac:spMkLst>
            <pc:docMk/>
            <pc:sldMk cId="3097413016" sldId="36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3:04.344" v="1986" actId="113"/>
        <pc:sldMkLst>
          <pc:docMk/>
          <pc:sldMk cId="2463085247" sldId="369"/>
        </pc:sldMkLst>
        <pc:spChg chg="mod">
          <ac:chgData name="Andrew Jones (MLCSU)" userId="dbe7569e-0422-4ba6-ab75-1a53cdbe6d99" providerId="ADAL" clId="{F9880B7A-7C13-435B-AE5A-F0F89C554637}" dt="2019-08-30T14:33:04.344" v="1986" actId="113"/>
          <ac:spMkLst>
            <pc:docMk/>
            <pc:sldMk cId="2463085247" sldId="369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3:07.352" v="1987" actId="113"/>
        <pc:sldMkLst>
          <pc:docMk/>
          <pc:sldMk cId="3818924705" sldId="370"/>
        </pc:sldMkLst>
        <pc:spChg chg="mod">
          <ac:chgData name="Andrew Jones (MLCSU)" userId="dbe7569e-0422-4ba6-ab75-1a53cdbe6d99" providerId="ADAL" clId="{F9880B7A-7C13-435B-AE5A-F0F89C554637}" dt="2019-08-30T14:33:07.352" v="1987" actId="113"/>
          <ac:spMkLst>
            <pc:docMk/>
            <pc:sldMk cId="3818924705" sldId="370"/>
            <ac:spMk id="5" creationId="{F941FD1E-3F51-4688-B618-29AD89C67752}"/>
          </ac:spMkLst>
        </pc:spChg>
      </pc:sldChg>
      <pc:sldChg chg="modSp ord">
        <pc:chgData name="Andrew Jones (MLCSU)" userId="dbe7569e-0422-4ba6-ab75-1a53cdbe6d99" providerId="ADAL" clId="{F9880B7A-7C13-435B-AE5A-F0F89C554637}" dt="2019-08-30T14:10:08.186" v="1664" actId="1076"/>
        <pc:sldMkLst>
          <pc:docMk/>
          <pc:sldMk cId="119166050" sldId="374"/>
        </pc:sldMkLst>
        <pc:spChg chg="mod">
          <ac:chgData name="Andrew Jones (MLCSU)" userId="dbe7569e-0422-4ba6-ab75-1a53cdbe6d99" providerId="ADAL" clId="{F9880B7A-7C13-435B-AE5A-F0F89C554637}" dt="2019-08-30T09:15:33.636" v="829" actId="113"/>
          <ac:spMkLst>
            <pc:docMk/>
            <pc:sldMk cId="119166050" sldId="37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2:05.140" v="1140" actId="20577"/>
          <ac:spMkLst>
            <pc:docMk/>
            <pc:sldMk cId="119166050" sldId="374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14:10:08.186" v="1664" actId="1076"/>
          <ac:spMkLst>
            <pc:docMk/>
            <pc:sldMk cId="119166050" sldId="374"/>
            <ac:spMk id="19" creationId="{48DE1B84-21C0-49B1-82B2-561101D7A63B}"/>
          </ac:spMkLst>
        </pc:spChg>
      </pc:sldChg>
      <pc:sldChg chg="modSp del ord">
        <pc:chgData name="Andrew Jones (MLCSU)" userId="dbe7569e-0422-4ba6-ab75-1a53cdbe6d99" providerId="ADAL" clId="{F9880B7A-7C13-435B-AE5A-F0F89C554637}" dt="2019-10-17T08:22:11.791" v="12528" actId="2696"/>
        <pc:sldMkLst>
          <pc:docMk/>
          <pc:sldMk cId="97439503" sldId="376"/>
        </pc:sldMkLst>
        <pc:spChg chg="mod">
          <ac:chgData name="Andrew Jones (MLCSU)" userId="dbe7569e-0422-4ba6-ab75-1a53cdbe6d99" providerId="ADAL" clId="{F9880B7A-7C13-435B-AE5A-F0F89C554637}" dt="2019-08-30T09:15:06.247" v="823" actId="113"/>
          <ac:spMkLst>
            <pc:docMk/>
            <pc:sldMk cId="97439503" sldId="376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4:20:19.748" v="11797" actId="20577"/>
        <pc:sldMkLst>
          <pc:docMk/>
          <pc:sldMk cId="3503495251" sldId="377"/>
        </pc:sldMkLst>
        <pc:spChg chg="mod">
          <ac:chgData name="Andrew Jones (MLCSU)" userId="dbe7569e-0422-4ba6-ab75-1a53cdbe6d99" providerId="ADAL" clId="{F9880B7A-7C13-435B-AE5A-F0F89C554637}" dt="2019-09-03T15:14:51.849" v="7656" actId="113"/>
          <ac:spMkLst>
            <pc:docMk/>
            <pc:sldMk cId="3503495251" sldId="37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20:19.748" v="11797" actId="20577"/>
          <ac:spMkLst>
            <pc:docMk/>
            <pc:sldMk cId="3503495251" sldId="377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03.836" v="12374"/>
        <pc:sldMkLst>
          <pc:docMk/>
          <pc:sldMk cId="2944465680" sldId="378"/>
        </pc:sldMkLst>
        <pc:spChg chg="mod">
          <ac:chgData name="Andrew Jones (MLCSU)" userId="dbe7569e-0422-4ba6-ab75-1a53cdbe6d99" providerId="ADAL" clId="{F9880B7A-7C13-435B-AE5A-F0F89C554637}" dt="2019-09-03T15:15:06.839" v="7657" actId="113"/>
          <ac:spMkLst>
            <pc:docMk/>
            <pc:sldMk cId="2944465680" sldId="37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03.836" v="12374"/>
          <ac:spMkLst>
            <pc:docMk/>
            <pc:sldMk cId="2944465680" sldId="378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08.969" v="12375"/>
        <pc:sldMkLst>
          <pc:docMk/>
          <pc:sldMk cId="1554792328" sldId="379"/>
        </pc:sldMkLst>
        <pc:spChg chg="mod">
          <ac:chgData name="Andrew Jones (MLCSU)" userId="dbe7569e-0422-4ba6-ab75-1a53cdbe6d99" providerId="ADAL" clId="{F9880B7A-7C13-435B-AE5A-F0F89C554637}" dt="2019-09-03T15:15:09.461" v="7658" actId="113"/>
          <ac:spMkLst>
            <pc:docMk/>
            <pc:sldMk cId="1554792328" sldId="37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08.969" v="12375"/>
          <ac:spMkLst>
            <pc:docMk/>
            <pc:sldMk cId="1554792328" sldId="37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14.438" v="12376"/>
        <pc:sldMkLst>
          <pc:docMk/>
          <pc:sldMk cId="3802875898" sldId="380"/>
        </pc:sldMkLst>
        <pc:spChg chg="mod">
          <ac:chgData name="Andrew Jones (MLCSU)" userId="dbe7569e-0422-4ba6-ab75-1a53cdbe6d99" providerId="ADAL" clId="{F9880B7A-7C13-435B-AE5A-F0F89C554637}" dt="2019-09-03T15:15:15.003" v="7659" actId="113"/>
          <ac:spMkLst>
            <pc:docMk/>
            <pc:sldMk cId="3802875898" sldId="38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14.438" v="12376"/>
          <ac:spMkLst>
            <pc:docMk/>
            <pc:sldMk cId="3802875898" sldId="380"/>
            <ac:spMk id="6" creationId="{5CA1C7F9-2613-4435-95DD-27A410F5F137}"/>
          </ac:spMkLst>
        </pc:spChg>
      </pc:sldChg>
      <pc:sldChg chg="modSp del">
        <pc:chgData name="Andrew Jones (MLCSU)" userId="dbe7569e-0422-4ba6-ab75-1a53cdbe6d99" providerId="ADAL" clId="{F9880B7A-7C13-435B-AE5A-F0F89C554637}" dt="2019-10-14T13:55:24.352" v="11198" actId="2696"/>
        <pc:sldMkLst>
          <pc:docMk/>
          <pc:sldMk cId="166647307" sldId="381"/>
        </pc:sldMkLst>
        <pc:spChg chg="mod">
          <ac:chgData name="Andrew Jones (MLCSU)" userId="dbe7569e-0422-4ba6-ab75-1a53cdbe6d99" providerId="ADAL" clId="{F9880B7A-7C13-435B-AE5A-F0F89C554637}" dt="2019-09-02T13:52:55.676" v="4446" actId="113"/>
          <ac:spMkLst>
            <pc:docMk/>
            <pc:sldMk cId="166647307" sldId="381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84" v="12534" actId="2696"/>
        <pc:sldMkLst>
          <pc:docMk/>
          <pc:sldMk cId="3490779864" sldId="381"/>
        </pc:sldMkLst>
      </pc:sldChg>
      <pc:sldChg chg="modSp">
        <pc:chgData name="Andrew Jones (MLCSU)" userId="dbe7569e-0422-4ba6-ab75-1a53cdbe6d99" providerId="ADAL" clId="{F9880B7A-7C13-435B-AE5A-F0F89C554637}" dt="2019-10-14T14:16:11.254" v="11679" actId="20577"/>
        <pc:sldMkLst>
          <pc:docMk/>
          <pc:sldMk cId="3878403297" sldId="382"/>
        </pc:sldMkLst>
        <pc:spChg chg="mod">
          <ac:chgData name="Andrew Jones (MLCSU)" userId="dbe7569e-0422-4ba6-ab75-1a53cdbe6d99" providerId="ADAL" clId="{F9880B7A-7C13-435B-AE5A-F0F89C554637}" dt="2019-10-14T14:14:05.438" v="11671" actId="404"/>
          <ac:spMkLst>
            <pc:docMk/>
            <pc:sldMk cId="3878403297" sldId="38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16:11.254" v="11679" actId="20577"/>
          <ac:spMkLst>
            <pc:docMk/>
            <pc:sldMk cId="3878403297" sldId="382"/>
            <ac:spMk id="7" creationId="{6FBF4F9E-228C-478B-B32C-305788E2A3D2}"/>
          </ac:spMkLst>
        </pc:spChg>
        <pc:spChg chg="mod">
          <ac:chgData name="Andrew Jones (MLCSU)" userId="dbe7569e-0422-4ba6-ab75-1a53cdbe6d99" providerId="ADAL" clId="{F9880B7A-7C13-435B-AE5A-F0F89C554637}" dt="2019-09-17T12:17:33.035" v="9329" actId="113"/>
          <ac:spMkLst>
            <pc:docMk/>
            <pc:sldMk cId="3878403297" sldId="382"/>
            <ac:spMk id="8" creationId="{F86B6F0C-4A7D-447A-8B95-E392B82BF613}"/>
          </ac:spMkLst>
        </pc:spChg>
      </pc:sldChg>
      <pc:sldChg chg="modSp">
        <pc:chgData name="Andrew Jones (MLCSU)" userId="dbe7569e-0422-4ba6-ab75-1a53cdbe6d99" providerId="ADAL" clId="{F9880B7A-7C13-435B-AE5A-F0F89C554637}" dt="2019-10-14T13:49:34.512" v="11136" actId="113"/>
        <pc:sldMkLst>
          <pc:docMk/>
          <pc:sldMk cId="1157096567" sldId="383"/>
        </pc:sldMkLst>
        <pc:spChg chg="mod">
          <ac:chgData name="Andrew Jones (MLCSU)" userId="dbe7569e-0422-4ba6-ab75-1a53cdbe6d99" providerId="ADAL" clId="{F9880B7A-7C13-435B-AE5A-F0F89C554637}" dt="2019-10-14T13:49:34.512" v="11136" actId="113"/>
          <ac:spMkLst>
            <pc:docMk/>
            <pc:sldMk cId="1157096567" sldId="383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09:15:15.627" v="825" actId="113"/>
        <pc:sldMkLst>
          <pc:docMk/>
          <pc:sldMk cId="2775836337" sldId="385"/>
        </pc:sldMkLst>
        <pc:spChg chg="mod">
          <ac:chgData name="Andrew Jones (MLCSU)" userId="dbe7569e-0422-4ba6-ab75-1a53cdbe6d99" providerId="ADAL" clId="{F9880B7A-7C13-435B-AE5A-F0F89C554637}" dt="2019-08-30T09:15:15.627" v="825" actId="113"/>
          <ac:spMkLst>
            <pc:docMk/>
            <pc:sldMk cId="2775836337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0:49.196" v="741" actId="20577"/>
          <ac:spMkLst>
            <pc:docMk/>
            <pc:sldMk cId="2775836337" sldId="385"/>
            <ac:spMk id="6" creationId="{5CA1C7F9-2613-4435-95DD-27A410F5F137}"/>
          </ac:spMkLst>
        </pc:spChg>
      </pc:sldChg>
      <pc:sldChg chg="addSp delSp modSp add ord">
        <pc:chgData name="Andrew Jones (MLCSU)" userId="dbe7569e-0422-4ba6-ab75-1a53cdbe6d99" providerId="ADAL" clId="{F9880B7A-7C13-435B-AE5A-F0F89C554637}" dt="2019-10-14T13:12:10.963" v="10563" actId="20577"/>
        <pc:sldMkLst>
          <pc:docMk/>
          <pc:sldMk cId="1507725719" sldId="386"/>
        </pc:sldMkLst>
        <pc:spChg chg="del">
          <ac:chgData name="Andrew Jones (MLCSU)" userId="dbe7569e-0422-4ba6-ab75-1a53cdbe6d99" providerId="ADAL" clId="{F9880B7A-7C13-435B-AE5A-F0F89C554637}" dt="2019-10-14T11:21:46.705" v="10255" actId="478"/>
          <ac:spMkLst>
            <pc:docMk/>
            <pc:sldMk cId="1507725719" sldId="38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F9880B7A-7C13-435B-AE5A-F0F89C554637}" dt="2019-10-01T09:19:35.957" v="9556" actId="20577"/>
          <ac:spMkLst>
            <pc:docMk/>
            <pc:sldMk cId="1507725719" sldId="38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4T13:12:10.963" v="10563" actId="20577"/>
          <ac:spMkLst>
            <pc:docMk/>
            <pc:sldMk cId="1507725719" sldId="386"/>
            <ac:spMk id="16" creationId="{A56C4B95-6791-46CA-A2B4-C63716C6D3C5}"/>
          </ac:spMkLst>
        </pc:spChg>
        <pc:picChg chg="del">
          <ac:chgData name="Andrew Jones (MLCSU)" userId="dbe7569e-0422-4ba6-ab75-1a53cdbe6d99" providerId="ADAL" clId="{F9880B7A-7C13-435B-AE5A-F0F89C554637}" dt="2019-10-14T13:04:14.262" v="10433" actId="478"/>
          <ac:picMkLst>
            <pc:docMk/>
            <pc:sldMk cId="1507725719" sldId="386"/>
            <ac:picMk id="2" creationId="{4399202B-D037-427A-9F02-069281915CAA}"/>
          </ac:picMkLst>
        </pc:picChg>
        <pc:picChg chg="add mod ord">
          <ac:chgData name="Andrew Jones (MLCSU)" userId="dbe7569e-0422-4ba6-ab75-1a53cdbe6d99" providerId="ADAL" clId="{F9880B7A-7C13-435B-AE5A-F0F89C554637}" dt="2019-10-14T13:05:01.203" v="10444" actId="1076"/>
          <ac:picMkLst>
            <pc:docMk/>
            <pc:sldMk cId="1507725719" sldId="386"/>
            <ac:picMk id="8" creationId="{F245992D-9352-48DC-AD36-0CB58C196042}"/>
          </ac:picMkLst>
        </pc:picChg>
        <pc:cxnChg chg="mod">
          <ac:chgData name="Andrew Jones (MLCSU)" userId="dbe7569e-0422-4ba6-ab75-1a53cdbe6d99" providerId="ADAL" clId="{F9880B7A-7C13-435B-AE5A-F0F89C554637}" dt="2019-10-14T13:05:48.529" v="10462" actId="1582"/>
          <ac:cxnSpMkLst>
            <pc:docMk/>
            <pc:sldMk cId="1507725719" sldId="386"/>
            <ac:cxnSpMk id="21" creationId="{DAEFE78F-D4D8-4E38-AA23-4CDFAD1649BA}"/>
          </ac:cxnSpMkLst>
        </pc:cxnChg>
      </pc:sldChg>
      <pc:sldChg chg="modSp add del ord">
        <pc:chgData name="Andrew Jones (MLCSU)" userId="dbe7569e-0422-4ba6-ab75-1a53cdbe6d99" providerId="ADAL" clId="{F9880B7A-7C13-435B-AE5A-F0F89C554637}" dt="2019-10-14T13:11:15.397" v="10547" actId="2696"/>
        <pc:sldMkLst>
          <pc:docMk/>
          <pc:sldMk cId="2240226114" sldId="387"/>
        </pc:sldMkLst>
        <pc:spChg chg="mod">
          <ac:chgData name="Andrew Jones (MLCSU)" userId="dbe7569e-0422-4ba6-ab75-1a53cdbe6d99" providerId="ADAL" clId="{F9880B7A-7C13-435B-AE5A-F0F89C554637}" dt="2019-10-14T13:07:38.745" v="10471" actId="2711"/>
          <ac:spMkLst>
            <pc:docMk/>
            <pc:sldMk cId="2240226114" sldId="38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3:54.300" v="9689" actId="14100"/>
          <ac:spMkLst>
            <pc:docMk/>
            <pc:sldMk cId="2240226114" sldId="387"/>
            <ac:spMk id="17" creationId="{8CC26F65-0B67-4B4B-A38A-AF808C409E46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53" v="12532" actId="2696"/>
        <pc:sldMkLst>
          <pc:docMk/>
          <pc:sldMk cId="3791447212" sldId="387"/>
        </pc:sldMkLst>
      </pc:sldChg>
      <pc:sldChg chg="del">
        <pc:chgData name="Andrew Jones (MLCSU)" userId="dbe7569e-0422-4ba6-ab75-1a53cdbe6d99" providerId="ADAL" clId="{F9880B7A-7C13-435B-AE5A-F0F89C554637}" dt="2019-10-14T14:19:40.657" v="11753" actId="2696"/>
        <pc:sldMkLst>
          <pc:docMk/>
          <pc:sldMk cId="450969877" sldId="388"/>
        </pc:sldMkLst>
      </pc:sldChg>
      <pc:sldChg chg="addSp delSp modSp">
        <pc:chgData name="Andrew Jones (MLCSU)" userId="dbe7569e-0422-4ba6-ab75-1a53cdbe6d99" providerId="ADAL" clId="{F9880B7A-7C13-435B-AE5A-F0F89C554637}" dt="2019-10-11T15:53:22.067" v="9900"/>
        <pc:sldMkLst>
          <pc:docMk/>
          <pc:sldMk cId="1930382876" sldId="392"/>
        </pc:sldMkLst>
        <pc:spChg chg="del mod">
          <ac:chgData name="Andrew Jones (MLCSU)" userId="dbe7569e-0422-4ba6-ab75-1a53cdbe6d99" providerId="ADAL" clId="{F9880B7A-7C13-435B-AE5A-F0F89C554637}" dt="2019-10-11T15:53:21.697" v="9899" actId="478"/>
          <ac:spMkLst>
            <pc:docMk/>
            <pc:sldMk cId="1930382876" sldId="392"/>
            <ac:spMk id="8" creationId="{60D52E77-44D3-4150-A0D6-DC46DB4226AB}"/>
          </ac:spMkLst>
        </pc:spChg>
        <pc:spChg chg="add">
          <ac:chgData name="Andrew Jones (MLCSU)" userId="dbe7569e-0422-4ba6-ab75-1a53cdbe6d99" providerId="ADAL" clId="{F9880B7A-7C13-435B-AE5A-F0F89C554637}" dt="2019-10-11T15:53:22.067" v="9900"/>
          <ac:spMkLst>
            <pc:docMk/>
            <pc:sldMk cId="1930382876" sldId="392"/>
            <ac:spMk id="10" creationId="{626F4327-563C-4331-B713-2F32E5736FA9}"/>
          </ac:spMkLst>
        </pc:spChg>
        <pc:cxnChg chg="del">
          <ac:chgData name="Andrew Jones (MLCSU)" userId="dbe7569e-0422-4ba6-ab75-1a53cdbe6d99" providerId="ADAL" clId="{F9880B7A-7C13-435B-AE5A-F0F89C554637}" dt="2019-10-11T15:53:21.697" v="9899" actId="478"/>
          <ac:cxnSpMkLst>
            <pc:docMk/>
            <pc:sldMk cId="1930382876" sldId="392"/>
            <ac:cxnSpMk id="7" creationId="{D228FD1E-3E0F-4E8F-96DC-6DC10BCD95F0}"/>
          </ac:cxnSpMkLst>
        </pc:cxnChg>
        <pc:cxnChg chg="add">
          <ac:chgData name="Andrew Jones (MLCSU)" userId="dbe7569e-0422-4ba6-ab75-1a53cdbe6d99" providerId="ADAL" clId="{F9880B7A-7C13-435B-AE5A-F0F89C554637}" dt="2019-10-11T15:53:22.067" v="9900"/>
          <ac:cxnSpMkLst>
            <pc:docMk/>
            <pc:sldMk cId="1930382876" sldId="392"/>
            <ac:cxnSpMk id="9" creationId="{72487E69-A1A6-4031-9F47-293D0AE415AC}"/>
          </ac:cxnSpMkLst>
        </pc:cxnChg>
      </pc:sldChg>
      <pc:sldChg chg="modSp">
        <pc:chgData name="Andrew Jones (MLCSU)" userId="dbe7569e-0422-4ba6-ab75-1a53cdbe6d99" providerId="ADAL" clId="{F9880B7A-7C13-435B-AE5A-F0F89C554637}" dt="2019-08-30T14:32:42.518" v="1980" actId="113"/>
        <pc:sldMkLst>
          <pc:docMk/>
          <pc:sldMk cId="288374145" sldId="394"/>
        </pc:sldMkLst>
        <pc:spChg chg="mod">
          <ac:chgData name="Andrew Jones (MLCSU)" userId="dbe7569e-0422-4ba6-ab75-1a53cdbe6d99" providerId="ADAL" clId="{F9880B7A-7C13-435B-AE5A-F0F89C554637}" dt="2019-08-30T14:32:42.518" v="1980" actId="113"/>
          <ac:spMkLst>
            <pc:docMk/>
            <pc:sldMk cId="288374145" sldId="39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2:47.502" v="1981" actId="113"/>
        <pc:sldMkLst>
          <pc:docMk/>
          <pc:sldMk cId="1088098724" sldId="395"/>
        </pc:sldMkLst>
        <pc:spChg chg="mod">
          <ac:chgData name="Andrew Jones (MLCSU)" userId="dbe7569e-0422-4ba6-ab75-1a53cdbe6d99" providerId="ADAL" clId="{F9880B7A-7C13-435B-AE5A-F0F89C554637}" dt="2019-08-30T14:32:47.502" v="1981" actId="113"/>
          <ac:spMkLst>
            <pc:docMk/>
            <pc:sldMk cId="1088098724" sldId="395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1:27:08.545" v="10400" actId="20577"/>
        <pc:sldMkLst>
          <pc:docMk/>
          <pc:sldMk cId="1254503986" sldId="396"/>
        </pc:sldMkLst>
        <pc:spChg chg="mod">
          <ac:chgData name="Andrew Jones (MLCSU)" userId="dbe7569e-0422-4ba6-ab75-1a53cdbe6d99" providerId="ADAL" clId="{F9880B7A-7C13-435B-AE5A-F0F89C554637}" dt="2019-08-30T14:32:51.242" v="1982" actId="113"/>
          <ac:spMkLst>
            <pc:docMk/>
            <pc:sldMk cId="1254503986" sldId="3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1:27:08.545" v="10400" actId="20577"/>
          <ac:spMkLst>
            <pc:docMk/>
            <pc:sldMk cId="1254503986" sldId="39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4:32:54.456" v="1983" actId="113"/>
        <pc:sldMkLst>
          <pc:docMk/>
          <pc:sldMk cId="2971477605" sldId="397"/>
        </pc:sldMkLst>
        <pc:spChg chg="mod">
          <ac:chgData name="Andrew Jones (MLCSU)" userId="dbe7569e-0422-4ba6-ab75-1a53cdbe6d99" providerId="ADAL" clId="{F9880B7A-7C13-435B-AE5A-F0F89C554637}" dt="2019-08-30T14:32:54.456" v="1983" actId="113"/>
          <ac:spMkLst>
            <pc:docMk/>
            <pc:sldMk cId="2971477605" sldId="39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1:27:21.823" v="10406" actId="404"/>
        <pc:sldMkLst>
          <pc:docMk/>
          <pc:sldMk cId="1373738856" sldId="398"/>
        </pc:sldMkLst>
        <pc:spChg chg="mod">
          <ac:chgData name="Andrew Jones (MLCSU)" userId="dbe7569e-0422-4ba6-ab75-1a53cdbe6d99" providerId="ADAL" clId="{F9880B7A-7C13-435B-AE5A-F0F89C554637}" dt="2019-10-11T15:53:44.138" v="9902"/>
          <ac:spMkLst>
            <pc:docMk/>
            <pc:sldMk cId="1373738856" sldId="398"/>
            <ac:spMk id="2" creationId="{7E3ACDE1-C890-4219-8D1F-BCC67B31969E}"/>
          </ac:spMkLst>
        </pc:spChg>
        <pc:spChg chg="mod">
          <ac:chgData name="Andrew Jones (MLCSU)" userId="dbe7569e-0422-4ba6-ab75-1a53cdbe6d99" providerId="ADAL" clId="{F9880B7A-7C13-435B-AE5A-F0F89C554637}" dt="2019-10-14T11:27:21.823" v="10406" actId="404"/>
          <ac:spMkLst>
            <pc:docMk/>
            <pc:sldMk cId="1373738856" sldId="398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4:32:57.638" v="1984" actId="113"/>
        <pc:sldMkLst>
          <pc:docMk/>
          <pc:sldMk cId="4064696302" sldId="399"/>
        </pc:sldMkLst>
        <pc:spChg chg="mod">
          <ac:chgData name="Andrew Jones (MLCSU)" userId="dbe7569e-0422-4ba6-ab75-1a53cdbe6d99" providerId="ADAL" clId="{F9880B7A-7C13-435B-AE5A-F0F89C554637}" dt="2019-08-30T14:32:57.638" v="1984" actId="113"/>
          <ac:spMkLst>
            <pc:docMk/>
            <pc:sldMk cId="4064696302" sldId="399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6T14:01:01.184" v="12324" actId="14100"/>
        <pc:sldMkLst>
          <pc:docMk/>
          <pc:sldMk cId="2008235241" sldId="401"/>
        </pc:sldMkLst>
        <pc:spChg chg="mod">
          <ac:chgData name="Andrew Jones (MLCSU)" userId="dbe7569e-0422-4ba6-ab75-1a53cdbe6d99" providerId="ADAL" clId="{F9880B7A-7C13-435B-AE5A-F0F89C554637}" dt="2019-09-02T08:55:16.078" v="2578" actId="20577"/>
          <ac:spMkLst>
            <pc:docMk/>
            <pc:sldMk cId="2008235241" sldId="40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0:38.476" v="12320" actId="20577"/>
          <ac:spMkLst>
            <pc:docMk/>
            <pc:sldMk cId="2008235241" sldId="401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6T14:00:50.957" v="12321" actId="1076"/>
          <ac:spMkLst>
            <pc:docMk/>
            <pc:sldMk cId="2008235241" sldId="401"/>
            <ac:spMk id="7" creationId="{A4B18683-E640-4E52-887D-F6365D15F106}"/>
          </ac:spMkLst>
        </pc:spChg>
        <pc:spChg chg="del">
          <ac:chgData name="Andrew Jones (MLCSU)" userId="dbe7569e-0422-4ba6-ab75-1a53cdbe6d99" providerId="ADAL" clId="{F9880B7A-7C13-435B-AE5A-F0F89C554637}" dt="2019-08-30T14:37:21.471" v="2026" actId="478"/>
          <ac:spMkLst>
            <pc:docMk/>
            <pc:sldMk cId="2008235241" sldId="401"/>
            <ac:spMk id="9" creationId="{CFF0BC98-D6F5-48EE-A242-67627507A4A9}"/>
          </ac:spMkLst>
        </pc:spChg>
        <pc:spChg chg="add mod">
          <ac:chgData name="Andrew Jones (MLCSU)" userId="dbe7569e-0422-4ba6-ab75-1a53cdbe6d99" providerId="ADAL" clId="{F9880B7A-7C13-435B-AE5A-F0F89C554637}" dt="2019-09-02T10:01:07.321" v="3571" actId="1076"/>
          <ac:spMkLst>
            <pc:docMk/>
            <pc:sldMk cId="2008235241" sldId="401"/>
            <ac:spMk id="10" creationId="{99417DA9-F6EC-4506-B644-2E615FBC0A5B}"/>
          </ac:spMkLst>
        </pc:spChg>
        <pc:spChg chg="del">
          <ac:chgData name="Andrew Jones (MLCSU)" userId="dbe7569e-0422-4ba6-ab75-1a53cdbe6d99" providerId="ADAL" clId="{F9880B7A-7C13-435B-AE5A-F0F89C554637}" dt="2019-08-30T14:37:18.650" v="2025" actId="478"/>
          <ac:spMkLst>
            <pc:docMk/>
            <pc:sldMk cId="2008235241" sldId="401"/>
            <ac:spMk id="11" creationId="{94DBF02D-2249-422A-9B3F-BB9744C1768F}"/>
          </ac:spMkLst>
        </pc:spChg>
        <pc:cxnChg chg="mod">
          <ac:chgData name="Andrew Jones (MLCSU)" userId="dbe7569e-0422-4ba6-ab75-1a53cdbe6d99" providerId="ADAL" clId="{F9880B7A-7C13-435B-AE5A-F0F89C554637}" dt="2019-10-16T14:01:01.184" v="12324" actId="14100"/>
          <ac:cxnSpMkLst>
            <pc:docMk/>
            <pc:sldMk cId="2008235241" sldId="401"/>
            <ac:cxnSpMk id="8" creationId="{E61D801A-5EFC-4455-98DF-36FC260A84CC}"/>
          </ac:cxnSpMkLst>
        </pc:cxnChg>
        <pc:cxnChg chg="add mod">
          <ac:chgData name="Andrew Jones (MLCSU)" userId="dbe7569e-0422-4ba6-ab75-1a53cdbe6d99" providerId="ADAL" clId="{F9880B7A-7C13-435B-AE5A-F0F89C554637}" dt="2019-10-16T14:00:57.287" v="12323" actId="1076"/>
          <ac:cxnSpMkLst>
            <pc:docMk/>
            <pc:sldMk cId="2008235241" sldId="401"/>
            <ac:cxnSpMk id="9" creationId="{E4FB9C0B-A5FD-4D00-8C73-99C1195AF02C}"/>
          </ac:cxnSpMkLst>
        </pc:cxnChg>
        <pc:cxnChg chg="del">
          <ac:chgData name="Andrew Jones (MLCSU)" userId="dbe7569e-0422-4ba6-ab75-1a53cdbe6d99" providerId="ADAL" clId="{F9880B7A-7C13-435B-AE5A-F0F89C554637}" dt="2019-08-30T14:37:24.666" v="2027" actId="478"/>
          <ac:cxnSpMkLst>
            <pc:docMk/>
            <pc:sldMk cId="2008235241" sldId="401"/>
            <ac:cxnSpMk id="10" creationId="{11DE4CED-FD3C-4467-902F-19B8C266C65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2T09:03:50.262" v="2684" actId="1037"/>
        <pc:sldMkLst>
          <pc:docMk/>
          <pc:sldMk cId="978289162" sldId="402"/>
        </pc:sldMkLst>
        <pc:spChg chg="add del">
          <ac:chgData name="Andrew Jones (MLCSU)" userId="dbe7569e-0422-4ba6-ab75-1a53cdbe6d99" providerId="ADAL" clId="{F9880B7A-7C13-435B-AE5A-F0F89C554637}" dt="2019-08-30T13:49:02.290" v="1204"/>
          <ac:spMkLst>
            <pc:docMk/>
            <pc:sldMk cId="978289162" sldId="402"/>
            <ac:spMk id="2" creationId="{DAAF346F-E94C-4723-9578-0068C8DDB422}"/>
          </ac:spMkLst>
        </pc:spChg>
        <pc:spChg chg="mod">
          <ac:chgData name="Andrew Jones (MLCSU)" userId="dbe7569e-0422-4ba6-ab75-1a53cdbe6d99" providerId="ADAL" clId="{F9880B7A-7C13-435B-AE5A-F0F89C554637}" dt="2019-09-02T09:03:43.596" v="2679" actId="20577"/>
          <ac:spMkLst>
            <pc:docMk/>
            <pc:sldMk cId="978289162" sldId="402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8:10.822" v="1697" actId="207"/>
          <ac:spMkLst>
            <pc:docMk/>
            <pc:sldMk cId="978289162" sldId="402"/>
            <ac:spMk id="7" creationId="{62864D3C-3AFC-447D-8B8B-80B1A0507E99}"/>
          </ac:spMkLst>
        </pc:spChg>
        <pc:spChg chg="add mod">
          <ac:chgData name="Andrew Jones (MLCSU)" userId="dbe7569e-0422-4ba6-ab75-1a53cdbe6d99" providerId="ADAL" clId="{F9880B7A-7C13-435B-AE5A-F0F89C554637}" dt="2019-08-30T14:18:00.240" v="1696" actId="207"/>
          <ac:spMkLst>
            <pc:docMk/>
            <pc:sldMk cId="978289162" sldId="402"/>
            <ac:spMk id="17" creationId="{21028D0D-D0B5-490C-8E80-7DCC49DF036B}"/>
          </ac:spMkLst>
        </pc:spChg>
        <pc:cxnChg chg="add mod">
          <ac:chgData name="Andrew Jones (MLCSU)" userId="dbe7569e-0422-4ba6-ab75-1a53cdbe6d99" providerId="ADAL" clId="{F9880B7A-7C13-435B-AE5A-F0F89C554637}" dt="2019-08-30T13:50:19.447" v="1217" actId="14100"/>
          <ac:cxnSpMkLst>
            <pc:docMk/>
            <pc:sldMk cId="978289162" sldId="402"/>
            <ac:cxnSpMk id="8" creationId="{21543BE2-7DC0-4EAE-90B3-7C5E71185E30}"/>
          </ac:cxnSpMkLst>
        </pc:cxnChg>
        <pc:cxnChg chg="add mod">
          <ac:chgData name="Andrew Jones (MLCSU)" userId="dbe7569e-0422-4ba6-ab75-1a53cdbe6d99" providerId="ADAL" clId="{F9880B7A-7C13-435B-AE5A-F0F89C554637}" dt="2019-08-30T13:51:49.820" v="1271" actId="14100"/>
          <ac:cxnSpMkLst>
            <pc:docMk/>
            <pc:sldMk cId="978289162" sldId="402"/>
            <ac:cxnSpMk id="10" creationId="{3E77050D-0E6D-4C4E-B117-7D5D37939E27}"/>
          </ac:cxnSpMkLst>
        </pc:cxnChg>
        <pc:cxnChg chg="add mod">
          <ac:chgData name="Andrew Jones (MLCSU)" userId="dbe7569e-0422-4ba6-ab75-1a53cdbe6d99" providerId="ADAL" clId="{F9880B7A-7C13-435B-AE5A-F0F89C554637}" dt="2019-09-02T09:03:50.262" v="2684" actId="1037"/>
          <ac:cxnSpMkLst>
            <pc:docMk/>
            <pc:sldMk cId="978289162" sldId="402"/>
            <ac:cxnSpMk id="16" creationId="{43436A83-EE06-44A6-9EFD-28D1A34B3E2B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4:01.851" v="2693" actId="1037"/>
        <pc:sldMkLst>
          <pc:docMk/>
          <pc:sldMk cId="1954709873" sldId="403"/>
        </pc:sldMkLst>
        <pc:spChg chg="mod">
          <ac:chgData name="Andrew Jones (MLCSU)" userId="dbe7569e-0422-4ba6-ab75-1a53cdbe6d99" providerId="ADAL" clId="{F9880B7A-7C13-435B-AE5A-F0F89C554637}" dt="2019-09-02T09:03:58.556" v="2687" actId="20577"/>
          <ac:spMkLst>
            <pc:docMk/>
            <pc:sldMk cId="1954709873" sldId="403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22:07.073" v="1793" actId="5793"/>
          <ac:spMkLst>
            <pc:docMk/>
            <pc:sldMk cId="1954709873" sldId="403"/>
            <ac:spMk id="11" creationId="{4C5D3297-C7D9-4FC2-8D0C-07C5B8D4F865}"/>
          </ac:spMkLst>
        </pc:spChg>
        <pc:spChg chg="add">
          <ac:chgData name="Andrew Jones (MLCSU)" userId="dbe7569e-0422-4ba6-ab75-1a53cdbe6d99" providerId="ADAL" clId="{F9880B7A-7C13-435B-AE5A-F0F89C554637}" dt="2019-08-30T14:18:50.284" v="1699"/>
          <ac:spMkLst>
            <pc:docMk/>
            <pc:sldMk cId="1954709873" sldId="403"/>
            <ac:spMk id="13" creationId="{26216420-04C4-4F5B-AEF5-36C8C7406208}"/>
          </ac:spMkLst>
        </pc:spChg>
        <pc:cxnChg chg="add mod">
          <ac:chgData name="Andrew Jones (MLCSU)" userId="dbe7569e-0422-4ba6-ab75-1a53cdbe6d99" providerId="ADAL" clId="{F9880B7A-7C13-435B-AE5A-F0F89C554637}" dt="2019-08-30T14:20:14.206" v="1733" actId="14100"/>
          <ac:cxnSpMkLst>
            <pc:docMk/>
            <pc:sldMk cId="1954709873" sldId="403"/>
            <ac:cxnSpMk id="3" creationId="{1B6E588C-2504-4584-965B-E2EAAC62D653}"/>
          </ac:cxnSpMkLst>
        </pc:cxnChg>
        <pc:cxnChg chg="add mod">
          <ac:chgData name="Andrew Jones (MLCSU)" userId="dbe7569e-0422-4ba6-ab75-1a53cdbe6d99" providerId="ADAL" clId="{F9880B7A-7C13-435B-AE5A-F0F89C554637}" dt="2019-09-02T09:04:01.851" v="2693" actId="1037"/>
          <ac:cxnSpMkLst>
            <pc:docMk/>
            <pc:sldMk cId="1954709873" sldId="403"/>
            <ac:cxnSpMk id="12" creationId="{53BEAFDB-1814-4F93-AE8D-7487D2678D79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8-30T14:16:20.155" v="1687" actId="14100"/>
        <pc:sldMkLst>
          <pc:docMk/>
          <pc:sldMk cId="714687149" sldId="405"/>
        </pc:sldMkLst>
        <pc:spChg chg="mod">
          <ac:chgData name="Andrew Jones (MLCSU)" userId="dbe7569e-0422-4ba6-ab75-1a53cdbe6d99" providerId="ADAL" clId="{F9880B7A-7C13-435B-AE5A-F0F89C554637}" dt="2019-08-30T14:01:59.103" v="1483" actId="207"/>
          <ac:spMkLst>
            <pc:docMk/>
            <pc:sldMk cId="714687149" sldId="405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6:08.582" v="1685" actId="1037"/>
          <ac:spMkLst>
            <pc:docMk/>
            <pc:sldMk cId="714687149" sldId="405"/>
            <ac:spMk id="7" creationId="{21EF72A7-058E-4DED-989C-35D5F4FDD4FB}"/>
          </ac:spMkLst>
        </pc:spChg>
        <pc:cxnChg chg="add mod">
          <ac:chgData name="Andrew Jones (MLCSU)" userId="dbe7569e-0422-4ba6-ab75-1a53cdbe6d99" providerId="ADAL" clId="{F9880B7A-7C13-435B-AE5A-F0F89C554637}" dt="2019-08-30T14:16:20.155" v="1687" actId="14100"/>
          <ac:cxnSpMkLst>
            <pc:docMk/>
            <pc:sldMk cId="714687149" sldId="405"/>
            <ac:cxnSpMk id="8" creationId="{850AB002-ED92-47A9-AC18-E74BDC9B597E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2T08:01:44.812" v="2209" actId="20577"/>
        <pc:sldMkLst>
          <pc:docMk/>
          <pc:sldMk cId="4059632219" sldId="406"/>
        </pc:sldMkLst>
        <pc:spChg chg="mod">
          <ac:chgData name="Andrew Jones (MLCSU)" userId="dbe7569e-0422-4ba6-ab75-1a53cdbe6d99" providerId="ADAL" clId="{F9880B7A-7C13-435B-AE5A-F0F89C554637}" dt="2019-08-30T14:05:39.851" v="1533" actId="207"/>
          <ac:spMkLst>
            <pc:docMk/>
            <pc:sldMk cId="4059632219" sldId="40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01:44.812" v="2209" actId="20577"/>
          <ac:spMkLst>
            <pc:docMk/>
            <pc:sldMk cId="4059632219" sldId="406"/>
            <ac:spMk id="7" creationId="{21EF72A7-058E-4DED-989C-35D5F4FDD4FB}"/>
          </ac:spMkLst>
        </pc:spChg>
        <pc:spChg chg="add del">
          <ac:chgData name="Andrew Jones (MLCSU)" userId="dbe7569e-0422-4ba6-ab75-1a53cdbe6d99" providerId="ADAL" clId="{F9880B7A-7C13-435B-AE5A-F0F89C554637}" dt="2019-08-30T14:16:32.908" v="1690" actId="478"/>
          <ac:spMkLst>
            <pc:docMk/>
            <pc:sldMk cId="4059632219" sldId="406"/>
            <ac:spMk id="9" creationId="{0480BA36-E8F4-41D8-A418-8E3580CC7980}"/>
          </ac:spMkLst>
        </pc:spChg>
        <pc:spChg chg="add mod">
          <ac:chgData name="Andrew Jones (MLCSU)" userId="dbe7569e-0422-4ba6-ab75-1a53cdbe6d99" providerId="ADAL" clId="{F9880B7A-7C13-435B-AE5A-F0F89C554637}" dt="2019-08-30T14:16:42.280" v="1691" actId="207"/>
          <ac:spMkLst>
            <pc:docMk/>
            <pc:sldMk cId="4059632219" sldId="406"/>
            <ac:spMk id="20" creationId="{75B280F0-3168-4C34-9063-20B8D260DFD1}"/>
          </ac:spMkLst>
        </pc:spChg>
        <pc:cxnChg chg="del">
          <ac:chgData name="Andrew Jones (MLCSU)" userId="dbe7569e-0422-4ba6-ab75-1a53cdbe6d99" providerId="ADAL" clId="{F9880B7A-7C13-435B-AE5A-F0F89C554637}" dt="2019-08-30T14:16:29.795" v="1689" actId="478"/>
          <ac:cxnSpMkLst>
            <pc:docMk/>
            <pc:sldMk cId="4059632219" sldId="406"/>
            <ac:cxnSpMk id="8" creationId="{850AB002-ED92-47A9-AC18-E74BDC9B597E}"/>
          </ac:cxnSpMkLst>
        </pc:cxnChg>
        <pc:cxnChg chg="add mod">
          <ac:chgData name="Andrew Jones (MLCSU)" userId="dbe7569e-0422-4ba6-ab75-1a53cdbe6d99" providerId="ADAL" clId="{F9880B7A-7C13-435B-AE5A-F0F89C554637}" dt="2019-08-30T14:07:36.367" v="1641" actId="14100"/>
          <ac:cxnSpMkLst>
            <pc:docMk/>
            <pc:sldMk cId="4059632219" sldId="406"/>
            <ac:cxnSpMk id="10" creationId="{38EA5F2F-88D0-4A6F-9FAE-63AFA8D0D77E}"/>
          </ac:cxnSpMkLst>
        </pc:cxnChg>
        <pc:cxnChg chg="add mod">
          <ac:chgData name="Andrew Jones (MLCSU)" userId="dbe7569e-0422-4ba6-ab75-1a53cdbe6d99" providerId="ADAL" clId="{F9880B7A-7C13-435B-AE5A-F0F89C554637}" dt="2019-08-30T14:06:52.821" v="1552" actId="14100"/>
          <ac:cxnSpMkLst>
            <pc:docMk/>
            <pc:sldMk cId="4059632219" sldId="406"/>
            <ac:cxnSpMk id="15" creationId="{5D784EFF-5DEE-40D2-9061-5E68CDF16CE7}"/>
          </ac:cxnSpMkLst>
        </pc:cxnChg>
        <pc:cxnChg chg="add">
          <ac:chgData name="Andrew Jones (MLCSU)" userId="dbe7569e-0422-4ba6-ab75-1a53cdbe6d99" providerId="ADAL" clId="{F9880B7A-7C13-435B-AE5A-F0F89C554637}" dt="2019-08-30T14:16:27.670" v="1688"/>
          <ac:cxnSpMkLst>
            <pc:docMk/>
            <pc:sldMk cId="4059632219" sldId="406"/>
            <ac:cxnSpMk id="21" creationId="{71C93893-DF19-4CB6-A803-B0B901890853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3:29.007" v="2676" actId="1038"/>
        <pc:sldMkLst>
          <pc:docMk/>
          <pc:sldMk cId="3426300460" sldId="407"/>
        </pc:sldMkLst>
        <pc:spChg chg="mod">
          <ac:chgData name="Andrew Jones (MLCSU)" userId="dbe7569e-0422-4ba6-ab75-1a53cdbe6d99" providerId="ADAL" clId="{F9880B7A-7C13-435B-AE5A-F0F89C554637}" dt="2019-09-02T09:03:13.456" v="2662" actId="20577"/>
          <ac:spMkLst>
            <pc:docMk/>
            <pc:sldMk cId="3426300460" sldId="407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7:16.553" v="1693" actId="1076"/>
          <ac:spMkLst>
            <pc:docMk/>
            <pc:sldMk cId="3426300460" sldId="407"/>
            <ac:spMk id="8" creationId="{27BC12ED-7BBB-431A-AB3A-70533A870CFC}"/>
          </ac:spMkLst>
        </pc:spChg>
        <pc:cxnChg chg="add mod">
          <ac:chgData name="Andrew Jones (MLCSU)" userId="dbe7569e-0422-4ba6-ab75-1a53cdbe6d99" providerId="ADAL" clId="{F9880B7A-7C13-435B-AE5A-F0F89C554637}" dt="2019-09-02T09:03:29.007" v="2676" actId="1038"/>
          <ac:cxnSpMkLst>
            <pc:docMk/>
            <pc:sldMk cId="3426300460" sldId="407"/>
            <ac:cxnSpMk id="7" creationId="{8D848857-0EE0-4F71-84CF-9CD195639463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4:19.716" v="2709" actId="1038"/>
        <pc:sldMkLst>
          <pc:docMk/>
          <pc:sldMk cId="2941689568" sldId="408"/>
        </pc:sldMkLst>
        <pc:spChg chg="mod">
          <ac:chgData name="Andrew Jones (MLCSU)" userId="dbe7569e-0422-4ba6-ab75-1a53cdbe6d99" providerId="ADAL" clId="{F9880B7A-7C13-435B-AE5A-F0F89C554637}" dt="2019-09-02T09:04:13.678" v="2700" actId="20577"/>
          <ac:spMkLst>
            <pc:docMk/>
            <pc:sldMk cId="2941689568" sldId="40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4:22:01.645" v="1789" actId="5793"/>
          <ac:spMkLst>
            <pc:docMk/>
            <pc:sldMk cId="2941689568" sldId="408"/>
            <ac:spMk id="11" creationId="{4C5D3297-C7D9-4FC2-8D0C-07C5B8D4F865}"/>
          </ac:spMkLst>
        </pc:spChg>
        <pc:spChg chg="add mod">
          <ac:chgData name="Andrew Jones (MLCSU)" userId="dbe7569e-0422-4ba6-ab75-1a53cdbe6d99" providerId="ADAL" clId="{F9880B7A-7C13-435B-AE5A-F0F89C554637}" dt="2019-09-02T08:08:34.391" v="2211" actId="20577"/>
          <ac:spMkLst>
            <pc:docMk/>
            <pc:sldMk cId="2941689568" sldId="408"/>
            <ac:spMk id="15" creationId="{74BA952D-740D-4149-ADE4-63962CD94396}"/>
          </ac:spMkLst>
        </pc:spChg>
        <pc:cxnChg chg="mod">
          <ac:chgData name="Andrew Jones (MLCSU)" userId="dbe7569e-0422-4ba6-ab75-1a53cdbe6d99" providerId="ADAL" clId="{F9880B7A-7C13-435B-AE5A-F0F89C554637}" dt="2019-09-02T09:04:19.716" v="2709" actId="1038"/>
          <ac:cxnSpMkLst>
            <pc:docMk/>
            <pc:sldMk cId="2941689568" sldId="408"/>
            <ac:cxnSpMk id="12" creationId="{53BEAFDB-1814-4F93-AE8D-7487D2678D79}"/>
          </ac:cxnSpMkLst>
        </pc:cxnChg>
        <pc:cxnChg chg="add mod">
          <ac:chgData name="Andrew Jones (MLCSU)" userId="dbe7569e-0422-4ba6-ab75-1a53cdbe6d99" providerId="ADAL" clId="{F9880B7A-7C13-435B-AE5A-F0F89C554637}" dt="2019-08-30T14:20:44.088" v="1740" actId="1076"/>
          <ac:cxnSpMkLst>
            <pc:docMk/>
            <pc:sldMk cId="2941689568" sldId="408"/>
            <ac:cxnSpMk id="14" creationId="{3D295D67-3235-40BD-B417-C67C0E2B67EE}"/>
          </ac:cxnSpMkLst>
        </pc:cxnChg>
      </pc:sldChg>
      <pc:sldChg chg="delSp modSp add">
        <pc:chgData name="Andrew Jones (MLCSU)" userId="dbe7569e-0422-4ba6-ab75-1a53cdbe6d99" providerId="ADAL" clId="{F9880B7A-7C13-435B-AE5A-F0F89C554637}" dt="2019-09-02T08:00:00.119" v="2162" actId="20577"/>
        <pc:sldMkLst>
          <pc:docMk/>
          <pc:sldMk cId="2259600602" sldId="409"/>
        </pc:sldMkLst>
        <pc:spChg chg="del">
          <ac:chgData name="Andrew Jones (MLCSU)" userId="dbe7569e-0422-4ba6-ab75-1a53cdbe6d99" providerId="ADAL" clId="{F9880B7A-7C13-435B-AE5A-F0F89C554637}" dt="2019-09-02T07:59:08.906" v="2118" actId="478"/>
          <ac:spMkLst>
            <pc:docMk/>
            <pc:sldMk cId="2259600602" sldId="409"/>
            <ac:spMk id="2" creationId="{6D42D203-1D3E-44AF-904E-9FAC97AF6F4A}"/>
          </ac:spMkLst>
        </pc:spChg>
        <pc:spChg chg="del">
          <ac:chgData name="Andrew Jones (MLCSU)" userId="dbe7569e-0422-4ba6-ab75-1a53cdbe6d99" providerId="ADAL" clId="{F9880B7A-7C13-435B-AE5A-F0F89C554637}" dt="2019-09-02T07:59:06.984" v="2117" actId="478"/>
          <ac:spMkLst>
            <pc:docMk/>
            <pc:sldMk cId="2259600602" sldId="409"/>
            <ac:spMk id="7" creationId="{E4F1D670-223E-4C25-A585-0F75285C4929}"/>
          </ac:spMkLst>
        </pc:spChg>
        <pc:spChg chg="del">
          <ac:chgData name="Andrew Jones (MLCSU)" userId="dbe7569e-0422-4ba6-ab75-1a53cdbe6d99" providerId="ADAL" clId="{F9880B7A-7C13-435B-AE5A-F0F89C554637}" dt="2019-09-02T07:59:04.196" v="2115" actId="478"/>
          <ac:spMkLst>
            <pc:docMk/>
            <pc:sldMk cId="2259600602" sldId="409"/>
            <ac:spMk id="9" creationId="{F2171B90-8B40-4866-9E4E-292B044BAA18}"/>
          </ac:spMkLst>
        </pc:spChg>
        <pc:spChg chg="mod">
          <ac:chgData name="Andrew Jones (MLCSU)" userId="dbe7569e-0422-4ba6-ab75-1a53cdbe6d99" providerId="ADAL" clId="{F9880B7A-7C13-435B-AE5A-F0F89C554637}" dt="2019-09-02T08:00:00.119" v="2162" actId="20577"/>
          <ac:spMkLst>
            <pc:docMk/>
            <pc:sldMk cId="2259600602" sldId="409"/>
            <ac:spMk id="13" creationId="{5950D7BF-FD55-4EFF-BADF-AB040C74E2EF}"/>
          </ac:spMkLst>
        </pc:spChg>
        <pc:cxnChg chg="del">
          <ac:chgData name="Andrew Jones (MLCSU)" userId="dbe7569e-0422-4ba6-ab75-1a53cdbe6d99" providerId="ADAL" clId="{F9880B7A-7C13-435B-AE5A-F0F89C554637}" dt="2019-09-02T07:59:05.391" v="2116" actId="478"/>
          <ac:cxnSpMkLst>
            <pc:docMk/>
            <pc:sldMk cId="2259600602" sldId="409"/>
            <ac:cxnSpMk id="8" creationId="{0865D853-522D-4AC5-928A-2FD4E05CFFE7}"/>
          </ac:cxnSpMkLst>
        </pc:cxnChg>
        <pc:cxnChg chg="del">
          <ac:chgData name="Andrew Jones (MLCSU)" userId="dbe7569e-0422-4ba6-ab75-1a53cdbe6d99" providerId="ADAL" clId="{F9880B7A-7C13-435B-AE5A-F0F89C554637}" dt="2019-09-02T07:59:01.952" v="2114" actId="478"/>
          <ac:cxnSpMkLst>
            <pc:docMk/>
            <pc:sldMk cId="2259600602" sldId="409"/>
            <ac:cxnSpMk id="11" creationId="{F8596DF3-1485-44A2-B99B-3FDAB7A09CD6}"/>
          </ac:cxnSpMkLst>
        </pc:cxnChg>
        <pc:cxnChg chg="del">
          <ac:chgData name="Andrew Jones (MLCSU)" userId="dbe7569e-0422-4ba6-ab75-1a53cdbe6d99" providerId="ADAL" clId="{F9880B7A-7C13-435B-AE5A-F0F89C554637}" dt="2019-09-02T07:59:09.894" v="2119" actId="478"/>
          <ac:cxnSpMkLst>
            <pc:docMk/>
            <pc:sldMk cId="2259600602" sldId="409"/>
            <ac:cxnSpMk id="12" creationId="{B6661DC8-A6CF-4B7B-BF20-5A2B3A1C0CB9}"/>
          </ac:cxnSpMkLst>
        </pc:cxnChg>
        <pc:cxnChg chg="mod">
          <ac:chgData name="Andrew Jones (MLCSU)" userId="dbe7569e-0422-4ba6-ab75-1a53cdbe6d99" providerId="ADAL" clId="{F9880B7A-7C13-435B-AE5A-F0F89C554637}" dt="2019-09-02T07:59:56.604" v="2160" actId="14100"/>
          <ac:cxnSpMkLst>
            <pc:docMk/>
            <pc:sldMk cId="2259600602" sldId="409"/>
            <ac:cxnSpMk id="14" creationId="{81A2EA13-BA4A-4CCE-A267-8581E21A350A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3T10:22:22.259" v="5097" actId="207"/>
        <pc:sldMkLst>
          <pc:docMk/>
          <pc:sldMk cId="871055448" sldId="410"/>
        </pc:sldMkLst>
        <pc:spChg chg="mod">
          <ac:chgData name="Andrew Jones (MLCSU)" userId="dbe7569e-0422-4ba6-ab75-1a53cdbe6d99" providerId="ADAL" clId="{F9880B7A-7C13-435B-AE5A-F0F89C554637}" dt="2019-09-03T10:22:22.259" v="5097" actId="207"/>
          <ac:spMkLst>
            <pc:docMk/>
            <pc:sldMk cId="871055448" sldId="410"/>
            <ac:spMk id="5" creationId="{F941FD1E-3F51-4688-B618-29AD89C67752}"/>
          </ac:spMkLst>
        </pc:spChg>
        <pc:spChg chg="add del mod">
          <ac:chgData name="Andrew Jones (MLCSU)" userId="dbe7569e-0422-4ba6-ab75-1a53cdbe6d99" providerId="ADAL" clId="{F9880B7A-7C13-435B-AE5A-F0F89C554637}" dt="2019-09-02T13:52:18.088" v="4443" actId="478"/>
          <ac:spMkLst>
            <pc:docMk/>
            <pc:sldMk cId="871055448" sldId="410"/>
            <ac:spMk id="7" creationId="{1089B14F-5401-4994-A07A-98824F437FB3}"/>
          </ac:spMkLst>
        </pc:spChg>
        <pc:cxnChg chg="add del mod">
          <ac:chgData name="Andrew Jones (MLCSU)" userId="dbe7569e-0422-4ba6-ab75-1a53cdbe6d99" providerId="ADAL" clId="{F9880B7A-7C13-435B-AE5A-F0F89C554637}" dt="2019-09-02T13:46:19.544" v="4340" actId="478"/>
          <ac:cxnSpMkLst>
            <pc:docMk/>
            <pc:sldMk cId="871055448" sldId="410"/>
            <ac:cxnSpMk id="8" creationId="{BA656EE0-CC2E-4970-A0F5-3F8B6D1E192F}"/>
          </ac:cxnSpMkLst>
        </pc:cxnChg>
        <pc:cxnChg chg="add del">
          <ac:chgData name="Andrew Jones (MLCSU)" userId="dbe7569e-0422-4ba6-ab75-1a53cdbe6d99" providerId="ADAL" clId="{F9880B7A-7C13-435B-AE5A-F0F89C554637}" dt="2019-09-02T13:52:19.329" v="4444" actId="478"/>
          <ac:cxnSpMkLst>
            <pc:docMk/>
            <pc:sldMk cId="871055448" sldId="410"/>
            <ac:cxnSpMk id="21" creationId="{88382734-D03B-46C5-BF69-E568DF261CF8}"/>
          </ac:cxnSpMkLst>
        </pc:cxnChg>
      </pc:sldChg>
      <pc:sldChg chg="addSp modSp add">
        <pc:chgData name="Andrew Jones (MLCSU)" userId="dbe7569e-0422-4ba6-ab75-1a53cdbe6d99" providerId="ADAL" clId="{F9880B7A-7C13-435B-AE5A-F0F89C554637}" dt="2019-10-16T14:00:09.935" v="12302" actId="1076"/>
        <pc:sldMkLst>
          <pc:docMk/>
          <pc:sldMk cId="3193629674" sldId="411"/>
        </pc:sldMkLst>
        <pc:spChg chg="mod">
          <ac:chgData name="Andrew Jones (MLCSU)" userId="dbe7569e-0422-4ba6-ab75-1a53cdbe6d99" providerId="ADAL" clId="{F9880B7A-7C13-435B-AE5A-F0F89C554637}" dt="2019-10-16T13:59:35.419" v="12295" actId="207"/>
          <ac:spMkLst>
            <pc:docMk/>
            <pc:sldMk cId="3193629674" sldId="41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10-16T14:00:09.935" v="12302" actId="1076"/>
          <ac:spMkLst>
            <pc:docMk/>
            <pc:sldMk cId="3193629674" sldId="411"/>
            <ac:spMk id="8" creationId="{72206A6E-CA8D-41E5-9F2C-F6FE888EDB21}"/>
          </ac:spMkLst>
        </pc:spChg>
        <pc:cxnChg chg="add mod">
          <ac:chgData name="Andrew Jones (MLCSU)" userId="dbe7569e-0422-4ba6-ab75-1a53cdbe6d99" providerId="ADAL" clId="{F9880B7A-7C13-435B-AE5A-F0F89C554637}" dt="2019-10-16T14:00:05.751" v="12301" actId="14100"/>
          <ac:cxnSpMkLst>
            <pc:docMk/>
            <pc:sldMk cId="3193629674" sldId="411"/>
            <ac:cxnSpMk id="7" creationId="{E0FEFE71-435F-4EA1-A7B4-52F09D2B6C58}"/>
          </ac:cxnSpMkLst>
        </pc:cxnChg>
      </pc:sldChg>
      <pc:sldChg chg="add del">
        <pc:chgData name="Andrew Jones (MLCSU)" userId="dbe7569e-0422-4ba6-ab75-1a53cdbe6d99" providerId="ADAL" clId="{F9880B7A-7C13-435B-AE5A-F0F89C554637}" dt="2019-10-17T08:22:11.710" v="12522" actId="2696"/>
        <pc:sldMkLst>
          <pc:docMk/>
          <pc:sldMk cId="2749351517" sldId="412"/>
        </pc:sldMkLst>
      </pc:sldChg>
      <pc:sldChg chg="addSp modSp add del">
        <pc:chgData name="Andrew Jones (MLCSU)" userId="dbe7569e-0422-4ba6-ab75-1a53cdbe6d99" providerId="ADAL" clId="{F9880B7A-7C13-435B-AE5A-F0F89C554637}" dt="2019-10-14T13:50:39.918" v="11185" actId="2696"/>
        <pc:sldMkLst>
          <pc:docMk/>
          <pc:sldMk cId="3547228940" sldId="412"/>
        </pc:sldMkLst>
        <pc:spChg chg="mod">
          <ac:chgData name="Andrew Jones (MLCSU)" userId="dbe7569e-0422-4ba6-ab75-1a53cdbe6d99" providerId="ADAL" clId="{F9880B7A-7C13-435B-AE5A-F0F89C554637}" dt="2019-09-02T08:47:51.234" v="2551" actId="20577"/>
          <ac:spMkLst>
            <pc:docMk/>
            <pc:sldMk cId="3547228940" sldId="41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48:16.779" v="2554" actId="20577"/>
          <ac:spMkLst>
            <pc:docMk/>
            <pc:sldMk cId="3547228940" sldId="41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08:54:32.445" v="2576" actId="20577"/>
          <ac:spMkLst>
            <pc:docMk/>
            <pc:sldMk cId="3547228940" sldId="412"/>
            <ac:spMk id="9" creationId="{CFF0BC98-D6F5-48EE-A242-67627507A4A9}"/>
          </ac:spMkLst>
        </pc:spChg>
        <pc:spChg chg="add mod">
          <ac:chgData name="Andrew Jones (MLCSU)" userId="dbe7569e-0422-4ba6-ab75-1a53cdbe6d99" providerId="ADAL" clId="{F9880B7A-7C13-435B-AE5A-F0F89C554637}" dt="2019-09-02T08:54:04.032" v="2564" actId="20577"/>
          <ac:spMkLst>
            <pc:docMk/>
            <pc:sldMk cId="3547228940" sldId="412"/>
            <ac:spMk id="13" creationId="{228DDD0C-EBE0-4EE9-B8C3-47BF57BA7369}"/>
          </ac:spMkLst>
        </pc:spChg>
        <pc:spChg chg="mod">
          <ac:chgData name="Andrew Jones (MLCSU)" userId="dbe7569e-0422-4ba6-ab75-1a53cdbe6d99" providerId="ADAL" clId="{F9880B7A-7C13-435B-AE5A-F0F89C554637}" dt="2019-09-02T08:48:42.131" v="2559" actId="20577"/>
          <ac:spMkLst>
            <pc:docMk/>
            <pc:sldMk cId="3547228940" sldId="412"/>
            <ac:spMk id="18" creationId="{0B95E680-685B-43F3-BB4B-8CFAF81F86EE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6T14:01:36.796" v="12327" actId="1076"/>
        <pc:sldMkLst>
          <pc:docMk/>
          <pc:sldMk cId="1317624220" sldId="413"/>
        </pc:sldMkLst>
        <pc:spChg chg="mod">
          <ac:chgData name="Andrew Jones (MLCSU)" userId="dbe7569e-0422-4ba6-ab75-1a53cdbe6d99" providerId="ADAL" clId="{F9880B7A-7C13-435B-AE5A-F0F89C554637}" dt="2019-10-16T14:01:18.278" v="12325"/>
          <ac:spMkLst>
            <pc:docMk/>
            <pc:sldMk cId="1317624220" sldId="413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6T14:01:36.796" v="12327" actId="1076"/>
          <ac:spMkLst>
            <pc:docMk/>
            <pc:sldMk cId="1317624220" sldId="413"/>
            <ac:spMk id="7" creationId="{A4B18683-E640-4E52-887D-F6365D15F106}"/>
          </ac:spMkLst>
        </pc:spChg>
        <pc:cxnChg chg="del mod">
          <ac:chgData name="Andrew Jones (MLCSU)" userId="dbe7569e-0422-4ba6-ab75-1a53cdbe6d99" providerId="ADAL" clId="{F9880B7A-7C13-435B-AE5A-F0F89C554637}" dt="2019-09-02T09:09:28.277" v="2734" actId="478"/>
          <ac:cxnSpMkLst>
            <pc:docMk/>
            <pc:sldMk cId="1317624220" sldId="413"/>
            <ac:cxnSpMk id="8" creationId="{E61D801A-5EFC-4455-98DF-36FC260A84CC}"/>
          </ac:cxnSpMkLst>
        </pc:cxnChg>
        <pc:cxnChg chg="add mod">
          <ac:chgData name="Andrew Jones (MLCSU)" userId="dbe7569e-0422-4ba6-ab75-1a53cdbe6d99" providerId="ADAL" clId="{F9880B7A-7C13-435B-AE5A-F0F89C554637}" dt="2019-10-16T14:01:30.083" v="12326" actId="1076"/>
          <ac:cxnSpMkLst>
            <pc:docMk/>
            <pc:sldMk cId="1317624220" sldId="413"/>
            <ac:cxnSpMk id="9" creationId="{629ADFD6-866B-4E88-A47E-15B6C9FE3889}"/>
          </ac:cxnSpMkLst>
        </pc:cxnChg>
      </pc:sldChg>
      <pc:sldChg chg="modSp add">
        <pc:chgData name="Andrew Jones (MLCSU)" userId="dbe7569e-0422-4ba6-ab75-1a53cdbe6d99" providerId="ADAL" clId="{F9880B7A-7C13-435B-AE5A-F0F89C554637}" dt="2019-10-16T14:02:01.259" v="12329" actId="20577"/>
        <pc:sldMkLst>
          <pc:docMk/>
          <pc:sldMk cId="3692793231" sldId="414"/>
        </pc:sldMkLst>
        <pc:spChg chg="mod">
          <ac:chgData name="Andrew Jones (MLCSU)" userId="dbe7569e-0422-4ba6-ab75-1a53cdbe6d99" providerId="ADAL" clId="{F9880B7A-7C13-435B-AE5A-F0F89C554637}" dt="2019-10-16T14:02:01.259" v="12329" actId="20577"/>
          <ac:spMkLst>
            <pc:docMk/>
            <pc:sldMk cId="3692793231" sldId="414"/>
            <ac:spMk id="5" creationId="{F941FD1E-3F51-4688-B618-29AD89C67752}"/>
          </ac:spMkLst>
        </pc:spChg>
      </pc:sldChg>
      <pc:sldChg chg="delSp modSp add">
        <pc:chgData name="Andrew Jones (MLCSU)" userId="dbe7569e-0422-4ba6-ab75-1a53cdbe6d99" providerId="ADAL" clId="{F9880B7A-7C13-435B-AE5A-F0F89C554637}" dt="2019-10-16T14:02:20.947" v="12334" actId="478"/>
        <pc:sldMkLst>
          <pc:docMk/>
          <pc:sldMk cId="2189067063" sldId="415"/>
        </pc:sldMkLst>
        <pc:spChg chg="mod">
          <ac:chgData name="Andrew Jones (MLCSU)" userId="dbe7569e-0422-4ba6-ab75-1a53cdbe6d99" providerId="ADAL" clId="{F9880B7A-7C13-435B-AE5A-F0F89C554637}" dt="2019-10-16T14:02:14.478" v="12332" actId="20577"/>
          <ac:spMkLst>
            <pc:docMk/>
            <pc:sldMk cId="2189067063" sldId="41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2:19.675" v="12333" actId="1076"/>
          <ac:spMkLst>
            <pc:docMk/>
            <pc:sldMk cId="2189067063" sldId="415"/>
            <ac:spMk id="8" creationId="{72206A6E-CA8D-41E5-9F2C-F6FE888EDB21}"/>
          </ac:spMkLst>
        </pc:spChg>
        <pc:cxnChg chg="del mod">
          <ac:chgData name="Andrew Jones (MLCSU)" userId="dbe7569e-0422-4ba6-ab75-1a53cdbe6d99" providerId="ADAL" clId="{F9880B7A-7C13-435B-AE5A-F0F89C554637}" dt="2019-10-16T14:02:20.947" v="12334" actId="478"/>
          <ac:cxnSpMkLst>
            <pc:docMk/>
            <pc:sldMk cId="2189067063" sldId="415"/>
            <ac:cxnSpMk id="7" creationId="{E0FEFE71-435F-4EA1-A7B4-52F09D2B6C58}"/>
          </ac:cxnSpMkLst>
        </pc:cxnChg>
      </pc:sldChg>
      <pc:sldChg chg="add del">
        <pc:chgData name="Andrew Jones (MLCSU)" userId="dbe7569e-0422-4ba6-ab75-1a53cdbe6d99" providerId="ADAL" clId="{F9880B7A-7C13-435B-AE5A-F0F89C554637}" dt="2019-10-14T13:50:39.937" v="11186" actId="2696"/>
        <pc:sldMkLst>
          <pc:docMk/>
          <pc:sldMk cId="1640011719" sldId="416"/>
        </pc:sldMkLst>
      </pc:sldChg>
      <pc:sldChg chg="add del">
        <pc:chgData name="Andrew Jones (MLCSU)" userId="dbe7569e-0422-4ba6-ab75-1a53cdbe6d99" providerId="ADAL" clId="{F9880B7A-7C13-435B-AE5A-F0F89C554637}" dt="2019-10-17T08:22:11.717" v="12523" actId="2696"/>
        <pc:sldMkLst>
          <pc:docMk/>
          <pc:sldMk cId="4043690781" sldId="416"/>
        </pc:sldMkLst>
      </pc:sldChg>
      <pc:sldChg chg="addSp delSp modSp add">
        <pc:chgData name="Andrew Jones (MLCSU)" userId="dbe7569e-0422-4ba6-ab75-1a53cdbe6d99" providerId="ADAL" clId="{F9880B7A-7C13-435B-AE5A-F0F89C554637}" dt="2019-10-28T11:07:38.518" v="12535" actId="115"/>
        <pc:sldMkLst>
          <pc:docMk/>
          <pc:sldMk cId="2181252856" sldId="417"/>
        </pc:sldMkLst>
        <pc:spChg chg="mod">
          <ac:chgData name="Andrew Jones (MLCSU)" userId="dbe7569e-0422-4ba6-ab75-1a53cdbe6d99" providerId="ADAL" clId="{F9880B7A-7C13-435B-AE5A-F0F89C554637}" dt="2019-10-16T14:03:17.144" v="12345" actId="20577"/>
          <ac:spMkLst>
            <pc:docMk/>
            <pc:sldMk cId="2181252856" sldId="41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2:33.195" v="12336" actId="6549"/>
          <ac:spMkLst>
            <pc:docMk/>
            <pc:sldMk cId="2181252856" sldId="417"/>
            <ac:spMk id="6" creationId="{5CA1C7F9-2613-4435-95DD-27A410F5F137}"/>
          </ac:spMkLst>
        </pc:spChg>
        <pc:spChg chg="del mod">
          <ac:chgData name="Andrew Jones (MLCSU)" userId="dbe7569e-0422-4ba6-ab75-1a53cdbe6d99" providerId="ADAL" clId="{F9880B7A-7C13-435B-AE5A-F0F89C554637}" dt="2019-10-16T14:02:37.436" v="12338" actId="478"/>
          <ac:spMkLst>
            <pc:docMk/>
            <pc:sldMk cId="2181252856" sldId="417"/>
            <ac:spMk id="8" creationId="{72206A6E-CA8D-41E5-9F2C-F6FE888EDB21}"/>
          </ac:spMkLst>
        </pc:spChg>
        <pc:spChg chg="add mod">
          <ac:chgData name="Andrew Jones (MLCSU)" userId="dbe7569e-0422-4ba6-ab75-1a53cdbe6d99" providerId="ADAL" clId="{F9880B7A-7C13-435B-AE5A-F0F89C554637}" dt="2019-10-28T11:07:38.518" v="12535" actId="115"/>
          <ac:spMkLst>
            <pc:docMk/>
            <pc:sldMk cId="2181252856" sldId="417"/>
            <ac:spMk id="10" creationId="{D3F67C83-8FB0-490C-A728-CC512EEA177C}"/>
          </ac:spMkLst>
        </pc:spChg>
        <pc:spChg chg="add mod">
          <ac:chgData name="Andrew Jones (MLCSU)" userId="dbe7569e-0422-4ba6-ab75-1a53cdbe6d99" providerId="ADAL" clId="{F9880B7A-7C13-435B-AE5A-F0F89C554637}" dt="2019-10-16T14:02:47.485" v="12340" actId="1076"/>
          <ac:spMkLst>
            <pc:docMk/>
            <pc:sldMk cId="2181252856" sldId="417"/>
            <ac:spMk id="11" creationId="{899AB29D-6C33-4467-A0B4-87861BA73F12}"/>
          </ac:spMkLst>
        </pc:spChg>
        <pc:spChg chg="add del">
          <ac:chgData name="Andrew Jones (MLCSU)" userId="dbe7569e-0422-4ba6-ab75-1a53cdbe6d99" providerId="ADAL" clId="{F9880B7A-7C13-435B-AE5A-F0F89C554637}" dt="2019-10-16T14:02:53.242" v="12342"/>
          <ac:spMkLst>
            <pc:docMk/>
            <pc:sldMk cId="2181252856" sldId="417"/>
            <ac:spMk id="12" creationId="{770D4833-5500-4A9A-B94C-3CBFC2B1452D}"/>
          </ac:spMkLst>
        </pc:spChg>
        <pc:cxnChg chg="del">
          <ac:chgData name="Andrew Jones (MLCSU)" userId="dbe7569e-0422-4ba6-ab75-1a53cdbe6d99" providerId="ADAL" clId="{F9880B7A-7C13-435B-AE5A-F0F89C554637}" dt="2019-10-16T14:02:30.505" v="12335" actId="478"/>
          <ac:cxnSpMkLst>
            <pc:docMk/>
            <pc:sldMk cId="2181252856" sldId="417"/>
            <ac:cxnSpMk id="7" creationId="{E0FEFE71-435F-4EA1-A7B4-52F09D2B6C58}"/>
          </ac:cxnSpMkLst>
        </pc:cxnChg>
        <pc:cxnChg chg="add mod">
          <ac:chgData name="Andrew Jones (MLCSU)" userId="dbe7569e-0422-4ba6-ab75-1a53cdbe6d99" providerId="ADAL" clId="{F9880B7A-7C13-435B-AE5A-F0F89C554637}" dt="2019-10-16T14:03:21.755" v="12346" actId="1076"/>
          <ac:cxnSpMkLst>
            <pc:docMk/>
            <pc:sldMk cId="2181252856" sldId="417"/>
            <ac:cxnSpMk id="9" creationId="{BCE81A80-4181-486D-A3CE-B65482AAE4C4}"/>
          </ac:cxnSpMkLst>
        </pc:cxnChg>
      </pc:sldChg>
      <pc:sldChg chg="modSp add">
        <pc:chgData name="Andrew Jones (MLCSU)" userId="dbe7569e-0422-4ba6-ab75-1a53cdbe6d99" providerId="ADAL" clId="{F9880B7A-7C13-435B-AE5A-F0F89C554637}" dt="2019-09-02T09:49:55.170" v="3365" actId="20577"/>
        <pc:sldMkLst>
          <pc:docMk/>
          <pc:sldMk cId="1946279228" sldId="418"/>
        </pc:sldMkLst>
        <pc:spChg chg="mod">
          <ac:chgData name="Andrew Jones (MLCSU)" userId="dbe7569e-0422-4ba6-ab75-1a53cdbe6d99" providerId="ADAL" clId="{F9880B7A-7C13-435B-AE5A-F0F89C554637}" dt="2019-09-02T09:49:55.170" v="3365" actId="20577"/>
          <ac:spMkLst>
            <pc:docMk/>
            <pc:sldMk cId="1946279228" sldId="41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49:39.170" v="3361" actId="20577"/>
          <ac:spMkLst>
            <pc:docMk/>
            <pc:sldMk cId="1946279228" sldId="418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28T11:20:17.722" v="12774" actId="20578"/>
        <pc:sldMkLst>
          <pc:docMk/>
          <pc:sldMk cId="1405481816" sldId="420"/>
        </pc:sldMkLst>
        <pc:spChg chg="mod">
          <ac:chgData name="Andrew Jones (MLCSU)" userId="dbe7569e-0422-4ba6-ab75-1a53cdbe6d99" providerId="ADAL" clId="{F9880B7A-7C13-435B-AE5A-F0F89C554637}" dt="2019-09-02T13:58:42.757" v="4535" actId="207"/>
          <ac:spMkLst>
            <pc:docMk/>
            <pc:sldMk cId="1405481816" sldId="42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17.722" v="12774" actId="20578"/>
          <ac:spMkLst>
            <pc:docMk/>
            <pc:sldMk cId="1405481816" sldId="420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2:30.823" v="12611" actId="20577"/>
          <ac:spMkLst>
            <pc:docMk/>
            <pc:sldMk cId="1405481816" sldId="420"/>
            <ac:spMk id="9" creationId="{78416109-7721-4925-9E6C-A174E739980B}"/>
          </ac:spMkLst>
        </pc:spChg>
        <pc:spChg chg="add mod">
          <ac:chgData name="Andrew Jones (MLCSU)" userId="dbe7569e-0422-4ba6-ab75-1a53cdbe6d99" providerId="ADAL" clId="{F9880B7A-7C13-435B-AE5A-F0F89C554637}" dt="2019-10-28T11:13:23.965" v="12627" actId="1076"/>
          <ac:spMkLst>
            <pc:docMk/>
            <pc:sldMk cId="1405481816" sldId="420"/>
            <ac:spMk id="10" creationId="{D4EECC30-67B5-4892-B169-B735A7423E74}"/>
          </ac:spMkLst>
        </pc:spChg>
        <pc:cxnChg chg="del mod">
          <ac:chgData name="Andrew Jones (MLCSU)" userId="dbe7569e-0422-4ba6-ab75-1a53cdbe6d99" providerId="ADAL" clId="{F9880B7A-7C13-435B-AE5A-F0F89C554637}" dt="2019-09-02T13:52:05.449" v="4440" actId="478"/>
          <ac:cxnSpMkLst>
            <pc:docMk/>
            <pc:sldMk cId="1405481816" sldId="420"/>
            <ac:cxnSpMk id="8" creationId="{BA656EE0-CC2E-4970-A0F5-3F8B6D1E192F}"/>
          </ac:cxnSpMkLst>
        </pc:cxnChg>
        <pc:cxnChg chg="add del mod">
          <ac:chgData name="Andrew Jones (MLCSU)" userId="dbe7569e-0422-4ba6-ab75-1a53cdbe6d99" providerId="ADAL" clId="{F9880B7A-7C13-435B-AE5A-F0F89C554637}" dt="2019-09-02T13:52:06.786" v="4441" actId="478"/>
          <ac:cxnSpMkLst>
            <pc:docMk/>
            <pc:sldMk cId="1405481816" sldId="420"/>
            <ac:cxnSpMk id="10" creationId="{5D39399B-AE44-4965-BB9B-EB82ECDCA45F}"/>
          </ac:cxnSpMkLst>
        </pc:cxnChg>
        <pc:cxnChg chg="add mod">
          <ac:chgData name="Andrew Jones (MLCSU)" userId="dbe7569e-0422-4ba6-ab75-1a53cdbe6d99" providerId="ADAL" clId="{F9880B7A-7C13-435B-AE5A-F0F89C554637}" dt="2019-09-02T13:40:51.664" v="4237" actId="1076"/>
          <ac:cxnSpMkLst>
            <pc:docMk/>
            <pc:sldMk cId="1405481816" sldId="420"/>
            <ac:cxnSpMk id="11" creationId="{74161229-CEBD-4386-97CF-E6C6E972D64A}"/>
          </ac:cxnSpMkLst>
        </pc:cxnChg>
        <pc:cxnChg chg="add mod">
          <ac:chgData name="Andrew Jones (MLCSU)" userId="dbe7569e-0422-4ba6-ab75-1a53cdbe6d99" providerId="ADAL" clId="{F9880B7A-7C13-435B-AE5A-F0F89C554637}" dt="2019-10-28T11:14:21.925" v="12634" actId="14100"/>
          <ac:cxnSpMkLst>
            <pc:docMk/>
            <pc:sldMk cId="1405481816" sldId="420"/>
            <ac:cxnSpMk id="12" creationId="{7F4C2B08-EECE-490A-8545-A4BD485E7B4B}"/>
          </ac:cxnSpMkLst>
        </pc:cxnChg>
        <pc:cxnChg chg="add mod">
          <ac:chgData name="Andrew Jones (MLCSU)" userId="dbe7569e-0422-4ba6-ab75-1a53cdbe6d99" providerId="ADAL" clId="{F9880B7A-7C13-435B-AE5A-F0F89C554637}" dt="2019-10-28T11:13:35.494" v="12631" actId="14100"/>
          <ac:cxnSpMkLst>
            <pc:docMk/>
            <pc:sldMk cId="1405481816" sldId="420"/>
            <ac:cxnSpMk id="13" creationId="{8F7EBF79-F98B-4B20-A6ED-7AE623B8E537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28T11:20:32.369" v="12775"/>
        <pc:sldMkLst>
          <pc:docMk/>
          <pc:sldMk cId="950492135" sldId="421"/>
        </pc:sldMkLst>
        <pc:spChg chg="mod">
          <ac:chgData name="Andrew Jones (MLCSU)" userId="dbe7569e-0422-4ba6-ab75-1a53cdbe6d99" providerId="ADAL" clId="{F9880B7A-7C13-435B-AE5A-F0F89C554637}" dt="2019-09-02T13:59:19.401" v="4539" actId="207"/>
          <ac:spMkLst>
            <pc:docMk/>
            <pc:sldMk cId="950492135" sldId="42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32.369" v="12775"/>
          <ac:spMkLst>
            <pc:docMk/>
            <pc:sldMk cId="950492135" sldId="421"/>
            <ac:spMk id="7" creationId="{1089B14F-5401-4994-A07A-98824F437FB3}"/>
          </ac:spMkLst>
        </pc:spChg>
        <pc:spChg chg="mod">
          <ac:chgData name="Andrew Jones (MLCSU)" userId="dbe7569e-0422-4ba6-ab75-1a53cdbe6d99" providerId="ADAL" clId="{F9880B7A-7C13-435B-AE5A-F0F89C554637}" dt="2019-09-02T14:04:33.990" v="4545" actId="207"/>
          <ac:spMkLst>
            <pc:docMk/>
            <pc:sldMk cId="950492135" sldId="421"/>
            <ac:spMk id="9" creationId="{78416109-7721-4925-9E6C-A174E739980B}"/>
          </ac:spMkLst>
        </pc:spChg>
        <pc:spChg chg="add mod">
          <ac:chgData name="Andrew Jones (MLCSU)" userId="dbe7569e-0422-4ba6-ab75-1a53cdbe6d99" providerId="ADAL" clId="{F9880B7A-7C13-435B-AE5A-F0F89C554637}" dt="2019-09-02T13:54:51.864" v="4477" actId="1076"/>
          <ac:spMkLst>
            <pc:docMk/>
            <pc:sldMk cId="950492135" sldId="421"/>
            <ac:spMk id="13" creationId="{D975F3E6-FE8D-4AEC-A742-8940D712DC6E}"/>
          </ac:spMkLst>
        </pc:spChg>
        <pc:spChg chg="add">
          <ac:chgData name="Andrew Jones (MLCSU)" userId="dbe7569e-0422-4ba6-ab75-1a53cdbe6d99" providerId="ADAL" clId="{F9880B7A-7C13-435B-AE5A-F0F89C554637}" dt="2019-10-28T11:13:47.677" v="12632"/>
          <ac:spMkLst>
            <pc:docMk/>
            <pc:sldMk cId="950492135" sldId="421"/>
            <ac:spMk id="15" creationId="{FCEA01B6-489F-4C5E-931C-7511A499D241}"/>
          </ac:spMkLst>
        </pc:spChg>
        <pc:cxnChg chg="del">
          <ac:chgData name="Andrew Jones (MLCSU)" userId="dbe7569e-0422-4ba6-ab75-1a53cdbe6d99" providerId="ADAL" clId="{F9880B7A-7C13-435B-AE5A-F0F89C554637}" dt="2019-09-02T13:51:57.164" v="4438" actId="478"/>
          <ac:cxnSpMkLst>
            <pc:docMk/>
            <pc:sldMk cId="950492135" sldId="421"/>
            <ac:cxnSpMk id="8" creationId="{BA656EE0-CC2E-4970-A0F5-3F8B6D1E192F}"/>
          </ac:cxnSpMkLst>
        </pc:cxnChg>
        <pc:cxnChg chg="del">
          <ac:chgData name="Andrew Jones (MLCSU)" userId="dbe7569e-0422-4ba6-ab75-1a53cdbe6d99" providerId="ADAL" clId="{F9880B7A-7C13-435B-AE5A-F0F89C554637}" dt="2019-09-02T13:51:58.175" v="4439" actId="478"/>
          <ac:cxnSpMkLst>
            <pc:docMk/>
            <pc:sldMk cId="950492135" sldId="421"/>
            <ac:cxnSpMk id="10" creationId="{5D39399B-AE44-4965-BB9B-EB82ECDCA45F}"/>
          </ac:cxnSpMkLst>
        </pc:cxnChg>
        <pc:cxnChg chg="mod">
          <ac:chgData name="Andrew Jones (MLCSU)" userId="dbe7569e-0422-4ba6-ab75-1a53cdbe6d99" providerId="ADAL" clId="{F9880B7A-7C13-435B-AE5A-F0F89C554637}" dt="2019-10-28T11:14:13.476" v="12633" actId="14100"/>
          <ac:cxnSpMkLst>
            <pc:docMk/>
            <pc:sldMk cId="950492135" sldId="421"/>
            <ac:cxnSpMk id="12" creationId="{7F4C2B08-EECE-490A-8545-A4BD485E7B4B}"/>
          </ac:cxnSpMkLst>
        </pc:cxnChg>
        <pc:cxnChg chg="add mod">
          <ac:chgData name="Andrew Jones (MLCSU)" userId="dbe7569e-0422-4ba6-ab75-1a53cdbe6d99" providerId="ADAL" clId="{F9880B7A-7C13-435B-AE5A-F0F89C554637}" dt="2019-09-02T13:54:56.397" v="4478" actId="14100"/>
          <ac:cxnSpMkLst>
            <pc:docMk/>
            <pc:sldMk cId="950492135" sldId="421"/>
            <ac:cxnSpMk id="14" creationId="{720FD08F-4694-4F19-9B8A-7C56FF3E0D2D}"/>
          </ac:cxnSpMkLst>
        </pc:cxnChg>
        <pc:cxnChg chg="add">
          <ac:chgData name="Andrew Jones (MLCSU)" userId="dbe7569e-0422-4ba6-ab75-1a53cdbe6d99" providerId="ADAL" clId="{F9880B7A-7C13-435B-AE5A-F0F89C554637}" dt="2019-10-28T11:13:47.677" v="12632"/>
          <ac:cxnSpMkLst>
            <pc:docMk/>
            <pc:sldMk cId="950492135" sldId="421"/>
            <ac:cxnSpMk id="16" creationId="{E2E8BFD7-A7D5-4621-AA0B-B586006EEAAE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28T11:20:49.052" v="12777"/>
        <pc:sldMkLst>
          <pc:docMk/>
          <pc:sldMk cId="2840603735" sldId="422"/>
        </pc:sldMkLst>
        <pc:spChg chg="mod">
          <ac:chgData name="Andrew Jones (MLCSU)" userId="dbe7569e-0422-4ba6-ab75-1a53cdbe6d99" providerId="ADAL" clId="{F9880B7A-7C13-435B-AE5A-F0F89C554637}" dt="2019-09-02T13:59:37.047" v="4542" actId="207"/>
          <ac:spMkLst>
            <pc:docMk/>
            <pc:sldMk cId="2840603735" sldId="42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38.063" v="12776"/>
          <ac:spMkLst>
            <pc:docMk/>
            <pc:sldMk cId="2840603735" sldId="422"/>
            <ac:spMk id="7" creationId="{1089B14F-5401-4994-A07A-98824F437FB3}"/>
          </ac:spMkLst>
        </pc:spChg>
        <pc:spChg chg="mod">
          <ac:chgData name="Andrew Jones (MLCSU)" userId="dbe7569e-0422-4ba6-ab75-1a53cdbe6d99" providerId="ADAL" clId="{F9880B7A-7C13-435B-AE5A-F0F89C554637}" dt="2019-09-02T14:06:32.018" v="4563" actId="207"/>
          <ac:spMkLst>
            <pc:docMk/>
            <pc:sldMk cId="2840603735" sldId="422"/>
            <ac:spMk id="9" creationId="{78416109-7721-4925-9E6C-A174E739980B}"/>
          </ac:spMkLst>
        </pc:spChg>
        <pc:spChg chg="add">
          <ac:chgData name="Andrew Jones (MLCSU)" userId="dbe7569e-0422-4ba6-ab75-1a53cdbe6d99" providerId="ADAL" clId="{F9880B7A-7C13-435B-AE5A-F0F89C554637}" dt="2019-10-28T11:20:49.052" v="12777"/>
          <ac:spMkLst>
            <pc:docMk/>
            <pc:sldMk cId="2840603735" sldId="422"/>
            <ac:spMk id="13" creationId="{7CC081FB-4494-48AB-A485-FC6BEAF47E7D}"/>
          </ac:spMkLst>
        </pc:spChg>
        <pc:spChg chg="del">
          <ac:chgData name="Andrew Jones (MLCSU)" userId="dbe7569e-0422-4ba6-ab75-1a53cdbe6d99" providerId="ADAL" clId="{F9880B7A-7C13-435B-AE5A-F0F89C554637}" dt="2019-09-02T13:56:04.059" v="4480" actId="478"/>
          <ac:spMkLst>
            <pc:docMk/>
            <pc:sldMk cId="2840603735" sldId="422"/>
            <ac:spMk id="13" creationId="{D975F3E6-FE8D-4AEC-A742-8940D712DC6E}"/>
          </ac:spMkLst>
        </pc:spChg>
        <pc:spChg chg="add mod">
          <ac:chgData name="Andrew Jones (MLCSU)" userId="dbe7569e-0422-4ba6-ab75-1a53cdbe6d99" providerId="ADAL" clId="{F9880B7A-7C13-435B-AE5A-F0F89C554637}" dt="2019-10-28T11:15:06.763" v="12644" actId="1076"/>
          <ac:spMkLst>
            <pc:docMk/>
            <pc:sldMk cId="2840603735" sldId="422"/>
            <ac:spMk id="20" creationId="{2887A438-48C0-4679-9061-356B9D78338C}"/>
          </ac:spMkLst>
        </pc:spChg>
        <pc:spChg chg="add mod">
          <ac:chgData name="Andrew Jones (MLCSU)" userId="dbe7569e-0422-4ba6-ab75-1a53cdbe6d99" providerId="ADAL" clId="{F9880B7A-7C13-435B-AE5A-F0F89C554637}" dt="2019-09-02T14:06:34.818" v="4564" actId="207"/>
          <ac:spMkLst>
            <pc:docMk/>
            <pc:sldMk cId="2840603735" sldId="422"/>
            <ac:spMk id="31" creationId="{468C2A87-64D5-469B-8F64-A4E27C5F5D0C}"/>
          </ac:spMkLst>
        </pc:spChg>
        <pc:cxnChg chg="del mod">
          <ac:chgData name="Andrew Jones (MLCSU)" userId="dbe7569e-0422-4ba6-ab75-1a53cdbe6d99" providerId="ADAL" clId="{F9880B7A-7C13-435B-AE5A-F0F89C554637}" dt="2019-09-02T13:50:56.159" v="4435" actId="478"/>
          <ac:cxnSpMkLst>
            <pc:docMk/>
            <pc:sldMk cId="2840603735" sldId="422"/>
            <ac:cxnSpMk id="8" creationId="{BA656EE0-CC2E-4970-A0F5-3F8B6D1E192F}"/>
          </ac:cxnSpMkLst>
        </pc:cxnChg>
        <pc:cxnChg chg="del">
          <ac:chgData name="Andrew Jones (MLCSU)" userId="dbe7569e-0422-4ba6-ab75-1a53cdbe6d99" providerId="ADAL" clId="{F9880B7A-7C13-435B-AE5A-F0F89C554637}" dt="2019-09-02T13:51:01.716" v="4436" actId="478"/>
          <ac:cxnSpMkLst>
            <pc:docMk/>
            <pc:sldMk cId="2840603735" sldId="422"/>
            <ac:cxnSpMk id="10" creationId="{5D39399B-AE44-4965-BB9B-EB82ECDCA45F}"/>
          </ac:cxnSpMkLst>
        </pc:cxnChg>
        <pc:cxnChg chg="add">
          <ac:chgData name="Andrew Jones (MLCSU)" userId="dbe7569e-0422-4ba6-ab75-1a53cdbe6d99" providerId="ADAL" clId="{F9880B7A-7C13-435B-AE5A-F0F89C554637}" dt="2019-10-28T11:20:49.052" v="12777"/>
          <ac:cxnSpMkLst>
            <pc:docMk/>
            <pc:sldMk cId="2840603735" sldId="422"/>
            <ac:cxnSpMk id="14" creationId="{5A922BBF-F886-4861-9150-2485CE197EC1}"/>
          </ac:cxnSpMkLst>
        </pc:cxnChg>
        <pc:cxnChg chg="del mod">
          <ac:chgData name="Andrew Jones (MLCSU)" userId="dbe7569e-0422-4ba6-ab75-1a53cdbe6d99" providerId="ADAL" clId="{F9880B7A-7C13-435B-AE5A-F0F89C554637}" dt="2019-09-02T13:56:01.616" v="4479" actId="478"/>
          <ac:cxnSpMkLst>
            <pc:docMk/>
            <pc:sldMk cId="2840603735" sldId="422"/>
            <ac:cxnSpMk id="14" creationId="{720FD08F-4694-4F19-9B8A-7C56FF3E0D2D}"/>
          </ac:cxnSpMkLst>
        </pc:cxnChg>
        <pc:cxnChg chg="add mod">
          <ac:chgData name="Andrew Jones (MLCSU)" userId="dbe7569e-0422-4ba6-ab75-1a53cdbe6d99" providerId="ADAL" clId="{F9880B7A-7C13-435B-AE5A-F0F89C554637}" dt="2019-10-28T11:15:01.410" v="12643" actId="1035"/>
          <ac:cxnSpMkLst>
            <pc:docMk/>
            <pc:sldMk cId="2840603735" sldId="422"/>
            <ac:cxnSpMk id="27" creationId="{B4752CEB-5BCC-4F15-9A45-99B46C74CC29}"/>
          </ac:cxnSpMkLst>
        </pc:cxnChg>
        <pc:cxnChg chg="add">
          <ac:chgData name="Andrew Jones (MLCSU)" userId="dbe7569e-0422-4ba6-ab75-1a53cdbe6d99" providerId="ADAL" clId="{F9880B7A-7C13-435B-AE5A-F0F89C554637}" dt="2019-09-02T13:56:04.476" v="4481"/>
          <ac:cxnSpMkLst>
            <pc:docMk/>
            <pc:sldMk cId="2840603735" sldId="422"/>
            <ac:cxnSpMk id="32" creationId="{418B1594-AA4C-47E6-8066-8F424C26AF5D}"/>
          </ac:cxnSpMkLst>
        </pc:cxnChg>
      </pc:sldChg>
      <pc:sldChg chg="modSp add">
        <pc:chgData name="Andrew Jones (MLCSU)" userId="dbe7569e-0422-4ba6-ab75-1a53cdbe6d99" providerId="ADAL" clId="{F9880B7A-7C13-435B-AE5A-F0F89C554637}" dt="2019-10-28T11:11:02.243" v="12573" actId="20577"/>
        <pc:sldMkLst>
          <pc:docMk/>
          <pc:sldMk cId="1633774730" sldId="423"/>
        </pc:sldMkLst>
        <pc:spChg chg="mod">
          <ac:chgData name="Andrew Jones (MLCSU)" userId="dbe7569e-0422-4ba6-ab75-1a53cdbe6d99" providerId="ADAL" clId="{F9880B7A-7C13-435B-AE5A-F0F89C554637}" dt="2019-09-05T11:40:13.382" v="9328" actId="20577"/>
          <ac:spMkLst>
            <pc:docMk/>
            <pc:sldMk cId="1633774730" sldId="42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11:02.243" v="12573" actId="20577"/>
          <ac:spMkLst>
            <pc:docMk/>
            <pc:sldMk cId="1633774730" sldId="423"/>
            <ac:spMk id="7" creationId="{1089B14F-5401-4994-A07A-98824F437FB3}"/>
          </ac:spMkLst>
        </pc:spChg>
      </pc:sldChg>
      <pc:sldChg chg="modSp add ord">
        <pc:chgData name="Andrew Jones (MLCSU)" userId="dbe7569e-0422-4ba6-ab75-1a53cdbe6d99" providerId="ADAL" clId="{F9880B7A-7C13-435B-AE5A-F0F89C554637}" dt="2019-09-03T11:46:01.838" v="7000"/>
        <pc:sldMkLst>
          <pc:docMk/>
          <pc:sldMk cId="532674243" sldId="424"/>
        </pc:sldMkLst>
        <pc:spChg chg="mod">
          <ac:chgData name="Andrew Jones (MLCSU)" userId="dbe7569e-0422-4ba6-ab75-1a53cdbe6d99" providerId="ADAL" clId="{F9880B7A-7C13-435B-AE5A-F0F89C554637}" dt="2019-09-02T13:58:25.047" v="4534" actId="5793"/>
          <ac:spMkLst>
            <pc:docMk/>
            <pc:sldMk cId="532674243" sldId="424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28T11:21:09.062" v="12779"/>
        <pc:sldMkLst>
          <pc:docMk/>
          <pc:sldMk cId="2206769559" sldId="425"/>
        </pc:sldMkLst>
        <pc:spChg chg="add mod">
          <ac:chgData name="Andrew Jones (MLCSU)" userId="dbe7569e-0422-4ba6-ab75-1a53cdbe6d99" providerId="ADAL" clId="{F9880B7A-7C13-435B-AE5A-F0F89C554637}" dt="2019-10-28T11:15:42.289" v="12650" actId="14100"/>
          <ac:spMkLst>
            <pc:docMk/>
            <pc:sldMk cId="2206769559" sldId="425"/>
            <ac:spMk id="2" creationId="{6E9EF419-FD93-43FA-A851-654E18CA51A9}"/>
          </ac:spMkLst>
        </pc:spChg>
        <pc:spChg chg="mod">
          <ac:chgData name="Andrew Jones (MLCSU)" userId="dbe7569e-0422-4ba6-ab75-1a53cdbe6d99" providerId="ADAL" clId="{F9880B7A-7C13-435B-AE5A-F0F89C554637}" dt="2019-09-02T14:08:05.788" v="4569" actId="207"/>
          <ac:spMkLst>
            <pc:docMk/>
            <pc:sldMk cId="2206769559" sldId="42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1:09.062" v="12779"/>
          <ac:spMkLst>
            <pc:docMk/>
            <pc:sldMk cId="2206769559" sldId="425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5:47.163" v="12651" actId="207"/>
          <ac:spMkLst>
            <pc:docMk/>
            <pc:sldMk cId="2206769559" sldId="425"/>
            <ac:spMk id="14" creationId="{B48D8BAD-A346-4D07-908D-6DEC759145D7}"/>
          </ac:spMkLst>
        </pc:spChg>
        <pc:spChg chg="add">
          <ac:chgData name="Andrew Jones (MLCSU)" userId="dbe7569e-0422-4ba6-ab75-1a53cdbe6d99" providerId="ADAL" clId="{F9880B7A-7C13-435B-AE5A-F0F89C554637}" dt="2019-10-28T11:20:59.535" v="12778"/>
          <ac:spMkLst>
            <pc:docMk/>
            <pc:sldMk cId="2206769559" sldId="425"/>
            <ac:spMk id="16" creationId="{F6F6FDFD-8715-4F78-9B9C-996A6B921125}"/>
          </ac:spMkLst>
        </pc:spChg>
        <pc:spChg chg="del mod">
          <ac:chgData name="Andrew Jones (MLCSU)" userId="dbe7569e-0422-4ba6-ab75-1a53cdbe6d99" providerId="ADAL" clId="{F9880B7A-7C13-435B-AE5A-F0F89C554637}" dt="2019-10-28T11:15:28.627" v="12648" actId="478"/>
          <ac:spMkLst>
            <pc:docMk/>
            <pc:sldMk cId="2206769559" sldId="425"/>
            <ac:spMk id="20" creationId="{2887A438-48C0-4679-9061-356B9D78338C}"/>
          </ac:spMkLst>
        </pc:spChg>
        <pc:cxnChg chg="add">
          <ac:chgData name="Andrew Jones (MLCSU)" userId="dbe7569e-0422-4ba6-ab75-1a53cdbe6d99" providerId="ADAL" clId="{F9880B7A-7C13-435B-AE5A-F0F89C554637}" dt="2019-10-28T11:15:22.809" v="12645"/>
          <ac:cxnSpMkLst>
            <pc:docMk/>
            <pc:sldMk cId="2206769559" sldId="425"/>
            <ac:cxnSpMk id="15" creationId="{C3B59461-B5CE-4671-A699-177A85E30B99}"/>
          </ac:cxnSpMkLst>
        </pc:cxnChg>
        <pc:cxnChg chg="add">
          <ac:chgData name="Andrew Jones (MLCSU)" userId="dbe7569e-0422-4ba6-ab75-1a53cdbe6d99" providerId="ADAL" clId="{F9880B7A-7C13-435B-AE5A-F0F89C554637}" dt="2019-10-28T11:20:59.535" v="12778"/>
          <ac:cxnSpMkLst>
            <pc:docMk/>
            <pc:sldMk cId="2206769559" sldId="425"/>
            <ac:cxnSpMk id="17" creationId="{7376C270-D002-4C08-88B9-AD1ACBEF95C3}"/>
          </ac:cxnSpMkLst>
        </pc:cxnChg>
        <pc:cxnChg chg="del">
          <ac:chgData name="Andrew Jones (MLCSU)" userId="dbe7569e-0422-4ba6-ab75-1a53cdbe6d99" providerId="ADAL" clId="{F9880B7A-7C13-435B-AE5A-F0F89C554637}" dt="2019-10-28T11:15:25.123" v="12646" actId="478"/>
          <ac:cxnSpMkLst>
            <pc:docMk/>
            <pc:sldMk cId="2206769559" sldId="425"/>
            <ac:cxnSpMk id="27" creationId="{B4752CEB-5BCC-4F15-9A45-99B46C74CC2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57:53.012" v="11225" actId="20577"/>
        <pc:sldMkLst>
          <pc:docMk/>
          <pc:sldMk cId="337537677" sldId="426"/>
        </pc:sldMkLst>
        <pc:spChg chg="mod">
          <ac:chgData name="Andrew Jones (MLCSU)" userId="dbe7569e-0422-4ba6-ab75-1a53cdbe6d99" providerId="ADAL" clId="{F9880B7A-7C13-435B-AE5A-F0F89C554637}" dt="2019-10-14T13:57:53.012" v="11225" actId="20577"/>
          <ac:spMkLst>
            <pc:docMk/>
            <pc:sldMk cId="337537677" sldId="426"/>
            <ac:spMk id="5" creationId="{F941FD1E-3F51-4688-B618-29AD89C67752}"/>
          </ac:spMkLst>
        </pc:spChg>
        <pc:cxnChg chg="add del mod">
          <ac:chgData name="Andrew Jones (MLCSU)" userId="dbe7569e-0422-4ba6-ab75-1a53cdbe6d99" providerId="ADAL" clId="{F9880B7A-7C13-435B-AE5A-F0F89C554637}" dt="2019-09-03T10:25:00.313" v="5126" actId="14100"/>
          <ac:cxnSpMkLst>
            <pc:docMk/>
            <pc:sldMk cId="337537677" sldId="426"/>
            <ac:cxnSpMk id="7" creationId="{D03B9B8E-6506-480A-A535-56BB4120BAC5}"/>
          </ac:cxnSpMkLst>
        </pc:cxnChg>
        <pc:cxnChg chg="add del mod">
          <ac:chgData name="Andrew Jones (MLCSU)" userId="dbe7569e-0422-4ba6-ab75-1a53cdbe6d99" providerId="ADAL" clId="{F9880B7A-7C13-435B-AE5A-F0F89C554637}" dt="2019-09-03T10:23:54.779" v="5111" actId="11529"/>
          <ac:cxnSpMkLst>
            <pc:docMk/>
            <pc:sldMk cId="337537677" sldId="426"/>
            <ac:cxnSpMk id="12" creationId="{7B3E740C-1042-4564-8E55-BA264B201B6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44:11.921" v="10971" actId="14100"/>
        <pc:sldMkLst>
          <pc:docMk/>
          <pc:sldMk cId="3054980645" sldId="427"/>
        </pc:sldMkLst>
        <pc:spChg chg="mod">
          <ac:chgData name="Andrew Jones (MLCSU)" userId="dbe7569e-0422-4ba6-ab75-1a53cdbe6d99" providerId="ADAL" clId="{F9880B7A-7C13-435B-AE5A-F0F89C554637}" dt="2019-10-14T13:43:53.532" v="10966" actId="207"/>
          <ac:spMkLst>
            <pc:docMk/>
            <pc:sldMk cId="3054980645" sldId="42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7" creationId="{A4B18683-E640-4E52-887D-F6365D15F106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9" creationId="{CFF0BC98-D6F5-48EE-A242-67627507A4A9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11" creationId="{94DBF02D-2249-422A-9B3F-BB9744C1768F}"/>
          </ac:spMkLst>
        </pc:spChg>
        <pc:spChg chg="mod">
          <ac:chgData name="Andrew Jones (MLCSU)" userId="dbe7569e-0422-4ba6-ab75-1a53cdbe6d99" providerId="ADAL" clId="{F9880B7A-7C13-435B-AE5A-F0F89C554637}" dt="2019-10-14T13:44:11.921" v="10971" actId="14100"/>
          <ac:spMkLst>
            <pc:docMk/>
            <pc:sldMk cId="3054980645" sldId="427"/>
            <ac:spMk id="18" creationId="{0B95E680-685B-43F3-BB4B-8CFAF81F86EE}"/>
          </ac:spMkLst>
        </pc:spChg>
        <pc:cxnChg chg="del">
          <ac:chgData name="Andrew Jones (MLCSU)" userId="dbe7569e-0422-4ba6-ab75-1a53cdbe6d99" providerId="ADAL" clId="{F9880B7A-7C13-435B-AE5A-F0F89C554637}" dt="2019-10-14T13:43:14.174" v="10961" actId="478"/>
          <ac:cxnSpMkLst>
            <pc:docMk/>
            <pc:sldMk cId="3054980645" sldId="427"/>
            <ac:cxnSpMk id="8" creationId="{E61D801A-5EFC-4455-98DF-36FC260A84CC}"/>
          </ac:cxnSpMkLst>
        </pc:cxnChg>
        <pc:cxnChg chg="mod">
          <ac:chgData name="Andrew Jones (MLCSU)" userId="dbe7569e-0422-4ba6-ab75-1a53cdbe6d99" providerId="ADAL" clId="{F9880B7A-7C13-435B-AE5A-F0F89C554637}" dt="2019-10-14T13:43:06.783" v="10960" actId="1076"/>
          <ac:cxnSpMkLst>
            <pc:docMk/>
            <pc:sldMk cId="3054980645" sldId="427"/>
            <ac:cxnSpMk id="10" creationId="{11DE4CED-FD3C-4467-902F-19B8C266C659}"/>
          </ac:cxnSpMkLst>
        </pc:cxnChg>
        <pc:cxnChg chg="add del">
          <ac:chgData name="Andrew Jones (MLCSU)" userId="dbe7569e-0422-4ba6-ab75-1a53cdbe6d99" providerId="ADAL" clId="{F9880B7A-7C13-435B-AE5A-F0F89C554637}" dt="2019-10-14T13:43:17.435" v="10963"/>
          <ac:cxnSpMkLst>
            <pc:docMk/>
            <pc:sldMk cId="3054980645" sldId="427"/>
            <ac:cxnSpMk id="13" creationId="{3D7DDA5C-7631-4BA5-A3E7-C5FF3BD0F8F6}"/>
          </ac:cxnSpMkLst>
        </pc:cxnChg>
        <pc:cxnChg chg="add">
          <ac:chgData name="Andrew Jones (MLCSU)" userId="dbe7569e-0422-4ba6-ab75-1a53cdbe6d99" providerId="ADAL" clId="{F9880B7A-7C13-435B-AE5A-F0F89C554637}" dt="2019-10-14T13:43:24.737" v="10964"/>
          <ac:cxnSpMkLst>
            <pc:docMk/>
            <pc:sldMk cId="3054980645" sldId="427"/>
            <ac:cxnSpMk id="14" creationId="{88F7B6CA-FD01-43F2-8BAB-B94B57EC2D3F}"/>
          </ac:cxnSpMkLst>
        </pc:cxnChg>
        <pc:cxnChg chg="add">
          <ac:chgData name="Andrew Jones (MLCSU)" userId="dbe7569e-0422-4ba6-ab75-1a53cdbe6d99" providerId="ADAL" clId="{F9880B7A-7C13-435B-AE5A-F0F89C554637}" dt="2019-10-14T13:43:24.737" v="10964"/>
          <ac:cxnSpMkLst>
            <pc:docMk/>
            <pc:sldMk cId="3054980645" sldId="427"/>
            <ac:cxnSpMk id="15" creationId="{F835F305-167E-4E8D-A17E-7B6B769E46DB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901" v="11184" actId="2696"/>
        <pc:sldMkLst>
          <pc:docMk/>
          <pc:sldMk cId="632972494" sldId="429"/>
        </pc:sldMkLst>
        <pc:spChg chg="mod">
          <ac:chgData name="Andrew Jones (MLCSU)" userId="dbe7569e-0422-4ba6-ab75-1a53cdbe6d99" providerId="ADAL" clId="{F9880B7A-7C13-435B-AE5A-F0F89C554637}" dt="2019-09-03T11:13:26.791" v="5882" actId="5793"/>
          <ac:spMkLst>
            <pc:docMk/>
            <pc:sldMk cId="632972494" sldId="429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677" v="12520" actId="2696"/>
        <pc:sldMkLst>
          <pc:docMk/>
          <pc:sldMk cId="4037320692" sldId="429"/>
        </pc:sldMkLst>
      </pc:sldChg>
      <pc:sldChg chg="add">
        <pc:chgData name="Andrew Jones (MLCSU)" userId="dbe7569e-0422-4ba6-ab75-1a53cdbe6d99" providerId="ADAL" clId="{F9880B7A-7C13-435B-AE5A-F0F89C554637}" dt="2019-10-14T13:50:51.713" v="11187"/>
        <pc:sldMkLst>
          <pc:docMk/>
          <pc:sldMk cId="395068652" sldId="430"/>
        </pc:sldMkLst>
      </pc:sldChg>
      <pc:sldChg chg="delSp modSp add del ord delAnim modAnim">
        <pc:chgData name="Andrew Jones (MLCSU)" userId="dbe7569e-0422-4ba6-ab75-1a53cdbe6d99" providerId="ADAL" clId="{F9880B7A-7C13-435B-AE5A-F0F89C554637}" dt="2019-10-14T13:50:39.769" v="11178" actId="2696"/>
        <pc:sldMkLst>
          <pc:docMk/>
          <pc:sldMk cId="2482845892" sldId="430"/>
        </pc:sldMkLst>
        <pc:spChg chg="mod">
          <ac:chgData name="Andrew Jones (MLCSU)" userId="dbe7569e-0422-4ba6-ab75-1a53cdbe6d99" providerId="ADAL" clId="{F9880B7A-7C13-435B-AE5A-F0F89C554637}" dt="2019-10-14T13:46:56.421" v="11063" actId="404"/>
          <ac:spMkLst>
            <pc:docMk/>
            <pc:sldMk cId="2482845892" sldId="43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1:15:45.252" v="5977" actId="313"/>
          <ac:spMkLst>
            <pc:docMk/>
            <pc:sldMk cId="2482845892" sldId="430"/>
            <ac:spMk id="27" creationId="{ABA3ACBC-AD29-4440-8A7C-9AC9C9F9C9C6}"/>
          </ac:spMkLst>
        </pc:spChg>
        <pc:spChg chg="mod">
          <ac:chgData name="Andrew Jones (MLCSU)" userId="dbe7569e-0422-4ba6-ab75-1a53cdbe6d99" providerId="ADAL" clId="{F9880B7A-7C13-435B-AE5A-F0F89C554637}" dt="2019-09-03T11:15:54.671" v="5983" actId="313"/>
          <ac:spMkLst>
            <pc:docMk/>
            <pc:sldMk cId="2482845892" sldId="430"/>
            <ac:spMk id="32" creationId="{DDB99FF8-4508-4E12-B5DD-FE5A1D9914D1}"/>
          </ac:spMkLst>
        </pc:spChg>
        <pc:spChg chg="mod">
          <ac:chgData name="Andrew Jones (MLCSU)" userId="dbe7569e-0422-4ba6-ab75-1a53cdbe6d99" providerId="ADAL" clId="{F9880B7A-7C13-435B-AE5A-F0F89C554637}" dt="2019-09-03T11:15:37.845" v="5975" actId="313"/>
          <ac:spMkLst>
            <pc:docMk/>
            <pc:sldMk cId="2482845892" sldId="430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09-03T11:13:55.391" v="5886" actId="478"/>
          <ac:spMkLst>
            <pc:docMk/>
            <pc:sldMk cId="2482845892" sldId="430"/>
            <ac:spMk id="41" creationId="{F8CF022E-9DFC-42D0-B164-3D4DE4356E12}"/>
          </ac:spMkLst>
        </pc:spChg>
        <pc:cxnChg chg="del">
          <ac:chgData name="Andrew Jones (MLCSU)" userId="dbe7569e-0422-4ba6-ab75-1a53cdbe6d99" providerId="ADAL" clId="{F9880B7A-7C13-435B-AE5A-F0F89C554637}" dt="2019-09-03T11:13:52.228" v="5884" actId="478"/>
          <ac:cxnSpMkLst>
            <pc:docMk/>
            <pc:sldMk cId="2482845892" sldId="430"/>
            <ac:cxnSpMk id="44" creationId="{D91F3C6F-400A-4539-A41E-DA47F843CD2D}"/>
          </ac:cxnSpMkLst>
        </pc:cxnChg>
        <pc:cxnChg chg="del">
          <ac:chgData name="Andrew Jones (MLCSU)" userId="dbe7569e-0422-4ba6-ab75-1a53cdbe6d99" providerId="ADAL" clId="{F9880B7A-7C13-435B-AE5A-F0F89C554637}" dt="2019-09-03T11:13:53.395" v="5885" actId="478"/>
          <ac:cxnSpMkLst>
            <pc:docMk/>
            <pc:sldMk cId="2482845892" sldId="430"/>
            <ac:cxnSpMk id="45" creationId="{5562A1DB-8AFE-46B5-8E8E-B3F92C48A49D}"/>
          </ac:cxnSpMkLst>
        </pc:cxnChg>
      </pc:sldChg>
      <pc:sldChg chg="delSp modSp add del">
        <pc:chgData name="Andrew Jones (MLCSU)" userId="dbe7569e-0422-4ba6-ab75-1a53cdbe6d99" providerId="ADAL" clId="{F9880B7A-7C13-435B-AE5A-F0F89C554637}" dt="2019-10-14T13:50:39.789" v="11179" actId="2696"/>
        <pc:sldMkLst>
          <pc:docMk/>
          <pc:sldMk cId="1192635791" sldId="431"/>
        </pc:sldMkLst>
        <pc:spChg chg="mod">
          <ac:chgData name="Andrew Jones (MLCSU)" userId="dbe7569e-0422-4ba6-ab75-1a53cdbe6d99" providerId="ADAL" clId="{F9880B7A-7C13-435B-AE5A-F0F89C554637}" dt="2019-10-14T13:47:06.142" v="11070" actId="403"/>
          <ac:spMkLst>
            <pc:docMk/>
            <pc:sldMk cId="1192635791" sldId="431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09-03T11:19:35.959" v="6092" actId="478"/>
          <ac:spMkLst>
            <pc:docMk/>
            <pc:sldMk cId="1192635791" sldId="431"/>
            <ac:spMk id="40" creationId="{86AA3E8D-B0AB-46AA-BB60-AA3A534B3047}"/>
          </ac:spMkLst>
        </pc:spChg>
        <pc:cxnChg chg="del">
          <ac:chgData name="Andrew Jones (MLCSU)" userId="dbe7569e-0422-4ba6-ab75-1a53cdbe6d99" providerId="ADAL" clId="{F9880B7A-7C13-435B-AE5A-F0F89C554637}" dt="2019-09-03T11:19:37.888" v="6094" actId="478"/>
          <ac:cxnSpMkLst>
            <pc:docMk/>
            <pc:sldMk cId="1192635791" sldId="431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09-03T11:19:36.904" v="6093" actId="478"/>
          <ac:cxnSpMkLst>
            <pc:docMk/>
            <pc:sldMk cId="1192635791" sldId="431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09-03T11:19:38.849" v="6095" actId="478"/>
          <ac:cxnSpMkLst>
            <pc:docMk/>
            <pc:sldMk cId="1192635791" sldId="431"/>
            <ac:cxnSpMk id="43" creationId="{F948635C-0712-4BBF-8144-B0E9BBA257EC}"/>
          </ac:cxnSpMkLst>
        </pc:cxnChg>
      </pc:sldChg>
      <pc:sldChg chg="add">
        <pc:chgData name="Andrew Jones (MLCSU)" userId="dbe7569e-0422-4ba6-ab75-1a53cdbe6d99" providerId="ADAL" clId="{F9880B7A-7C13-435B-AE5A-F0F89C554637}" dt="2019-10-14T13:50:51.713" v="11187"/>
        <pc:sldMkLst>
          <pc:docMk/>
          <pc:sldMk cId="3654911650" sldId="431"/>
        </pc:sldMkLst>
      </pc:sldChg>
      <pc:sldChg chg="addSp delSp modSp add">
        <pc:chgData name="Andrew Jones (MLCSU)" userId="dbe7569e-0422-4ba6-ab75-1a53cdbe6d99" providerId="ADAL" clId="{F9880B7A-7C13-435B-AE5A-F0F89C554637}" dt="2019-10-17T08:20:03.911" v="12478" actId="6549"/>
        <pc:sldMkLst>
          <pc:docMk/>
          <pc:sldMk cId="1262303154" sldId="432"/>
        </pc:sldMkLst>
        <pc:spChg chg="del">
          <ac:chgData name="Andrew Jones (MLCSU)" userId="dbe7569e-0422-4ba6-ab75-1a53cdbe6d99" providerId="ADAL" clId="{F9880B7A-7C13-435B-AE5A-F0F89C554637}" dt="2019-10-17T08:17:37.157" v="12427" actId="478"/>
          <ac:spMkLst>
            <pc:docMk/>
            <pc:sldMk cId="1262303154" sldId="432"/>
            <ac:spMk id="15" creationId="{7CA60D30-883D-4524-BE50-09DC8572D6B2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17:35.597" v="12425" actId="478"/>
          <ac:spMkLst>
            <pc:docMk/>
            <pc:sldMk cId="1262303154" sldId="432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17:31.682" v="12421" actId="478"/>
          <ac:spMkLst>
            <pc:docMk/>
            <pc:sldMk cId="1262303154" sldId="432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17:32.850" v="12422" actId="478"/>
          <ac:spMkLst>
            <pc:docMk/>
            <pc:sldMk cId="1262303154" sldId="432"/>
            <ac:spMk id="23" creationId="{4DA541F3-2E9B-4147-85B6-8717289358DA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24" creationId="{B27DD23A-607C-4CD2-8F5C-87D0A15E5073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25" creationId="{18B99213-49BB-4A8B-9FF9-52B44D1D3085}"/>
          </ac:spMkLst>
        </pc:spChg>
        <pc:spChg chg="del">
          <ac:chgData name="Andrew Jones (MLCSU)" userId="dbe7569e-0422-4ba6-ab75-1a53cdbe6d99" providerId="ADAL" clId="{F9880B7A-7C13-435B-AE5A-F0F89C554637}" dt="2019-10-17T08:17:36.439" v="12426" actId="478"/>
          <ac:spMkLst>
            <pc:docMk/>
            <pc:sldMk cId="1262303154" sldId="432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17:33.595" v="12423" actId="478"/>
          <ac:spMkLst>
            <pc:docMk/>
            <pc:sldMk cId="1262303154" sldId="432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17:34.659" v="12424" actId="478"/>
          <ac:spMkLst>
            <pc:docMk/>
            <pc:sldMk cId="1262303154" sldId="432"/>
            <ac:spMk id="28" creationId="{21E68528-3C62-42A7-98AD-BE3F0BD7B59C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29" creationId="{D5D5F70D-5A97-4850-90AE-4BB117A7F97C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0" creationId="{FF5C7F50-AE48-4DF6-B266-CCA943EC74BA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1" creationId="{D5E16A05-87E6-4326-9CAC-C8685F313259}"/>
          </ac:spMkLst>
        </pc:spChg>
        <pc:spChg chg="del">
          <ac:chgData name="Andrew Jones (MLCSU)" userId="dbe7569e-0422-4ba6-ab75-1a53cdbe6d99" providerId="ADAL" clId="{F9880B7A-7C13-435B-AE5A-F0F89C554637}" dt="2019-10-17T08:17:40.407" v="12431" actId="478"/>
          <ac:spMkLst>
            <pc:docMk/>
            <pc:sldMk cId="1262303154" sldId="432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17:39.840" v="12430" actId="478"/>
          <ac:spMkLst>
            <pc:docMk/>
            <pc:sldMk cId="1262303154" sldId="432"/>
            <ac:spMk id="33" creationId="{387F6F4F-751A-4159-87C6-8427617115EA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34" creationId="{9113CCAD-24B2-4359-A01D-939C89205B31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5" creationId="{7963E5F7-2DDC-4858-BF65-5DBA10234EF5}"/>
          </ac:spMkLst>
        </pc:spChg>
        <pc:spChg chg="add mod">
          <ac:chgData name="Andrew Jones (MLCSU)" userId="dbe7569e-0422-4ba6-ab75-1a53cdbe6d99" providerId="ADAL" clId="{F9880B7A-7C13-435B-AE5A-F0F89C554637}" dt="2019-10-17T08:20:03.911" v="12478" actId="6549"/>
          <ac:spMkLst>
            <pc:docMk/>
            <pc:sldMk cId="1262303154" sldId="432"/>
            <ac:spMk id="36" creationId="{FFD4642B-DF51-453A-809F-298275E73A73}"/>
          </ac:spMkLst>
        </pc:spChg>
        <pc:spChg chg="del">
          <ac:chgData name="Andrew Jones (MLCSU)" userId="dbe7569e-0422-4ba6-ab75-1a53cdbe6d99" providerId="ADAL" clId="{F9880B7A-7C13-435B-AE5A-F0F89C554637}" dt="2019-10-17T08:17:37.874" v="12428" actId="478"/>
          <ac:spMkLst>
            <pc:docMk/>
            <pc:sldMk cId="1262303154" sldId="432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17:38.696" v="12429" actId="478"/>
          <ac:spMkLst>
            <pc:docMk/>
            <pc:sldMk cId="1262303154" sldId="432"/>
            <ac:spMk id="38" creationId="{B7C0BEA1-7D9E-426B-8E06-8A16E4B81246}"/>
          </ac:spMkLst>
        </pc:spChg>
        <pc:spChg chg="mod">
          <ac:chgData name="Andrew Jones (MLCSU)" userId="dbe7569e-0422-4ba6-ab75-1a53cdbe6d99" providerId="ADAL" clId="{F9880B7A-7C13-435B-AE5A-F0F89C554637}" dt="2019-10-17T08:19:04.965" v="12462" actId="1076"/>
          <ac:spMkLst>
            <pc:docMk/>
            <pc:sldMk cId="1262303154" sldId="432"/>
            <ac:spMk id="40" creationId="{86AA3E8D-B0AB-46AA-BB60-AA3A534B3047}"/>
          </ac:spMkLst>
        </pc:spChg>
        <pc:spChg chg="add mod">
          <ac:chgData name="Andrew Jones (MLCSU)" userId="dbe7569e-0422-4ba6-ab75-1a53cdbe6d99" providerId="ADAL" clId="{F9880B7A-7C13-435B-AE5A-F0F89C554637}" dt="2019-10-17T08:19:43.470" v="12467" actId="20577"/>
          <ac:spMkLst>
            <pc:docMk/>
            <pc:sldMk cId="1262303154" sldId="432"/>
            <ac:spMk id="41" creationId="{BF1E690A-656E-4BF8-8D19-9D4618F19D5A}"/>
          </ac:spMkLst>
        </pc:spChg>
        <pc:spChg chg="add mod">
          <ac:chgData name="Andrew Jones (MLCSU)" userId="dbe7569e-0422-4ba6-ab75-1a53cdbe6d99" providerId="ADAL" clId="{F9880B7A-7C13-435B-AE5A-F0F89C554637}" dt="2019-10-17T08:19:52.075" v="12470" actId="20577"/>
          <ac:spMkLst>
            <pc:docMk/>
            <pc:sldMk cId="1262303154" sldId="432"/>
            <ac:spMk id="44" creationId="{FE70CAA6-64EE-465C-8E16-10AEFE128B67}"/>
          </ac:spMkLst>
        </pc:spChg>
        <pc:spChg chg="add mod">
          <ac:chgData name="Andrew Jones (MLCSU)" userId="dbe7569e-0422-4ba6-ab75-1a53cdbe6d99" providerId="ADAL" clId="{F9880B7A-7C13-435B-AE5A-F0F89C554637}" dt="2019-10-17T08:20:00.431" v="12477" actId="20577"/>
          <ac:spMkLst>
            <pc:docMk/>
            <pc:sldMk cId="1262303154" sldId="432"/>
            <ac:spMk id="45" creationId="{5D0EBE28-8383-415F-8BFE-B088BA63DCD0}"/>
          </ac:spMkLst>
        </pc:spChg>
        <pc:cxnChg chg="add del mod">
          <ac:chgData name="Andrew Jones (MLCSU)" userId="dbe7569e-0422-4ba6-ab75-1a53cdbe6d99" providerId="ADAL" clId="{F9880B7A-7C13-435B-AE5A-F0F89C554637}" dt="2019-10-17T08:19:15.845" v="12465" actId="14100"/>
          <ac:cxnSpMkLst>
            <pc:docMk/>
            <pc:sldMk cId="1262303154" sldId="432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17:26.960" v="12419" actId="478"/>
          <ac:cxnSpMkLst>
            <pc:docMk/>
            <pc:sldMk cId="1262303154" sldId="432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17:29.292" v="12420" actId="478"/>
          <ac:cxnSpMkLst>
            <pc:docMk/>
            <pc:sldMk cId="1262303154" sldId="432"/>
            <ac:cxnSpMk id="43" creationId="{F948635C-0712-4BBF-8144-B0E9BBA257EC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808" v="11180" actId="2696"/>
        <pc:sldMkLst>
          <pc:docMk/>
          <pc:sldMk cId="3341733195" sldId="432"/>
        </pc:sldMkLst>
        <pc:spChg chg="mod">
          <ac:chgData name="Andrew Jones (MLCSU)" userId="dbe7569e-0422-4ba6-ab75-1a53cdbe6d99" providerId="ADAL" clId="{F9880B7A-7C13-435B-AE5A-F0F89C554637}" dt="2019-10-14T13:47:14.734" v="11088" actId="404"/>
          <ac:spMkLst>
            <pc:docMk/>
            <pc:sldMk cId="3341733195" sldId="432"/>
            <ac:spMk id="6" creationId="{5CA1C7F9-2613-4435-95DD-27A410F5F137}"/>
          </ac:spMkLst>
        </pc:spChg>
      </pc:sldChg>
      <pc:sldChg chg="addSp delSp add">
        <pc:chgData name="Andrew Jones (MLCSU)" userId="dbe7569e-0422-4ba6-ab75-1a53cdbe6d99" providerId="ADAL" clId="{F9880B7A-7C13-435B-AE5A-F0F89C554637}" dt="2019-10-17T08:20:35.414" v="12482"/>
        <pc:sldMkLst>
          <pc:docMk/>
          <pc:sldMk cId="1573219521" sldId="433"/>
        </pc:sldMkLst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4" creationId="{B27DD23A-607C-4CD2-8F5C-87D0A15E5073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25" creationId="{811377EA-8AAE-4FF6-9FD7-4FAE2919428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9" creationId="{D5D5F70D-5A97-4850-90AE-4BB117A7F97C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0" creationId="{7F0C0F89-38F2-4461-B63D-2BFD564A7C10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1" creationId="{AB24F6DF-20C2-412C-BBAF-06A4001567F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4" creationId="{9113CCAD-24B2-4359-A01D-939C89205B31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5" creationId="{BF1753FA-CD32-4DF6-AD69-600A73B3708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40" creationId="{86AA3E8D-B0AB-46AA-BB60-AA3A534B3047}"/>
          </ac:spMkLst>
        </pc:sp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43" creationId="{F948635C-0712-4BBF-8144-B0E9BBA257EC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855" v="11182" actId="2696"/>
        <pc:sldMkLst>
          <pc:docMk/>
          <pc:sldMk cId="3234746534" sldId="433"/>
        </pc:sldMkLst>
        <pc:spChg chg="mod">
          <ac:chgData name="Andrew Jones (MLCSU)" userId="dbe7569e-0422-4ba6-ab75-1a53cdbe6d99" providerId="ADAL" clId="{F9880B7A-7C13-435B-AE5A-F0F89C554637}" dt="2019-10-14T13:48:24.744" v="11116" actId="404"/>
          <ac:spMkLst>
            <pc:docMk/>
            <pc:sldMk cId="3234746534" sldId="433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7T08:20:30.047" v="12480"/>
        <pc:sldMkLst>
          <pc:docMk/>
          <pc:sldMk cId="3623183234" sldId="434"/>
        </pc:sldMkLst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4" creationId="{B27DD23A-607C-4CD2-8F5C-87D0A15E5073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25" creationId="{B99736B0-2126-4D92-B3C5-B3C197C9406C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9" creationId="{D5D5F70D-5A97-4850-90AE-4BB117A7F97C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0" creationId="{49C8B82C-9E9B-4ECB-A4C0-B38A3FF3355C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1" creationId="{473528DE-307E-4CA2-986F-22BE82DF234E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4" creationId="{9113CCAD-24B2-4359-A01D-939C89205B31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5" creationId="{8D39BA50-8D77-4A8B-BE8D-275899B61E47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36" creationId="{D86F938D-D9C6-40E4-B4DD-57470D66DEBF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40" creationId="{86AA3E8D-B0AB-46AA-BB60-AA3A534B3047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1" creationId="{576FE4F4-642C-46B4-9E22-4C9B79EAC6EB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4" creationId="{59B19E19-351E-435F-9FA9-E5AACAA8FEF8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5" creationId="{12F50059-919E-482C-8FDF-7152DB4D8F8B}"/>
          </ac:spMkLst>
        </pc:sp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43" creationId="{F948635C-0712-4BBF-8144-B0E9BBA257EC}"/>
          </ac:cxnSpMkLst>
        </pc:cxnChg>
      </pc:sldChg>
      <pc:sldChg chg="modSp add del ord">
        <pc:chgData name="Andrew Jones (MLCSU)" userId="dbe7569e-0422-4ba6-ab75-1a53cdbe6d99" providerId="ADAL" clId="{F9880B7A-7C13-435B-AE5A-F0F89C554637}" dt="2019-10-14T13:50:39.831" v="11181" actId="2696"/>
        <pc:sldMkLst>
          <pc:docMk/>
          <pc:sldMk cId="4162982580" sldId="434"/>
        </pc:sldMkLst>
        <pc:spChg chg="mod">
          <ac:chgData name="Andrew Jones (MLCSU)" userId="dbe7569e-0422-4ba6-ab75-1a53cdbe6d99" providerId="ADAL" clId="{F9880B7A-7C13-435B-AE5A-F0F89C554637}" dt="2019-10-14T13:47:32.805" v="11096" actId="404"/>
          <ac:spMkLst>
            <pc:docMk/>
            <pc:sldMk cId="4162982580" sldId="434"/>
            <ac:spMk id="6" creationId="{5CA1C7F9-2613-4435-95DD-27A410F5F137}"/>
          </ac:spMkLst>
        </pc:spChg>
      </pc:sldChg>
      <pc:sldChg chg="addSp modSp add del">
        <pc:chgData name="Andrew Jones (MLCSU)" userId="dbe7569e-0422-4ba6-ab75-1a53cdbe6d99" providerId="ADAL" clId="{F9880B7A-7C13-435B-AE5A-F0F89C554637}" dt="2019-10-14T13:50:39.879" v="11183" actId="2696"/>
        <pc:sldMkLst>
          <pc:docMk/>
          <pc:sldMk cId="76350689" sldId="435"/>
        </pc:sldMkLst>
        <pc:spChg chg="mod">
          <ac:chgData name="Andrew Jones (MLCSU)" userId="dbe7569e-0422-4ba6-ab75-1a53cdbe6d99" providerId="ADAL" clId="{F9880B7A-7C13-435B-AE5A-F0F89C554637}" dt="2019-10-14T13:48:34.876" v="11134" actId="404"/>
          <ac:spMkLst>
            <pc:docMk/>
            <pc:sldMk cId="76350689" sldId="435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09-03T11:34:43.438" v="6846" actId="1076"/>
          <ac:spMkLst>
            <pc:docMk/>
            <pc:sldMk cId="76350689" sldId="435"/>
            <ac:spMk id="25" creationId="{986074C4-15F3-4825-BCEC-FFFD7A1A59E0}"/>
          </ac:spMkLst>
        </pc:spChg>
        <pc:cxnChg chg="add mod">
          <ac:chgData name="Andrew Jones (MLCSU)" userId="dbe7569e-0422-4ba6-ab75-1a53cdbe6d99" providerId="ADAL" clId="{F9880B7A-7C13-435B-AE5A-F0F89C554637}" dt="2019-09-03T11:34:57.441" v="6850" actId="14100"/>
          <ac:cxnSpMkLst>
            <pc:docMk/>
            <pc:sldMk cId="76350689" sldId="435"/>
            <ac:cxnSpMk id="30" creationId="{DBC28A05-061D-4C09-832A-4AF5142404D1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7T08:21:34.687" v="12519" actId="20577"/>
        <pc:sldMkLst>
          <pc:docMk/>
          <pc:sldMk cId="3418440329" sldId="435"/>
        </pc:sldMkLst>
        <pc:spChg chg="mod">
          <ac:chgData name="Andrew Jones (MLCSU)" userId="dbe7569e-0422-4ba6-ab75-1a53cdbe6d99" providerId="ADAL" clId="{F9880B7A-7C13-435B-AE5A-F0F89C554637}" dt="2019-10-17T08:21:34.687" v="12519" actId="20577"/>
          <ac:spMkLst>
            <pc:docMk/>
            <pc:sldMk cId="3418440329" sldId="43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4" creationId="{B27DD23A-607C-4CD2-8F5C-87D0A15E5073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9" creationId="{D5D5F70D-5A97-4850-90AE-4BB117A7F97C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1" creationId="{4C03B66E-F7A1-41DD-BE28-FAE502664148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4" creationId="{9113CCAD-24B2-4359-A01D-939C89205B31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5" creationId="{7513BAE2-CE78-4375-8BF5-DA94626AAC63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6" creationId="{5400344D-6619-4BAD-847B-55AD16EAED8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40" creationId="{86AA3E8D-B0AB-46AA-BB60-AA3A534B3047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41" creationId="{00BEC087-7F4B-4E7A-B988-9C3766FDDBD9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4" creationId="{23CCB51A-5BA8-43CB-B866-EE764BDF3D3A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5" creationId="{7C3920E3-B651-4EEB-BA82-839253F00A3D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6" creationId="{CE6A2490-3C62-4655-A0E8-3F4BD08A55AF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7" creationId="{A2B94198-35DA-4EA4-91BA-5293E5B11284}"/>
          </ac:spMkLst>
        </pc:sp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43" creationId="{F948635C-0712-4BBF-8144-B0E9BBA257EC}"/>
          </ac:cxnSpMkLst>
        </pc:cxnChg>
      </pc:sldChg>
      <pc:sldChg chg="modSp add ord">
        <pc:chgData name="Andrew Jones (MLCSU)" userId="dbe7569e-0422-4ba6-ab75-1a53cdbe6d99" providerId="ADAL" clId="{F9880B7A-7C13-435B-AE5A-F0F89C554637}" dt="2019-10-14T07:59:50.281" v="10249"/>
        <pc:sldMkLst>
          <pc:docMk/>
          <pc:sldMk cId="940070037" sldId="436"/>
        </pc:sldMkLst>
        <pc:spChg chg="mod">
          <ac:chgData name="Andrew Jones (MLCSU)" userId="dbe7569e-0422-4ba6-ab75-1a53cdbe6d99" providerId="ADAL" clId="{F9880B7A-7C13-435B-AE5A-F0F89C554637}" dt="2019-10-11T15:41:17.348" v="9611" actId="20577"/>
          <ac:spMkLst>
            <pc:docMk/>
            <pc:sldMk cId="940070037" sldId="43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9:50.281" v="10249"/>
          <ac:spMkLst>
            <pc:docMk/>
            <pc:sldMk cId="940070037" sldId="436"/>
            <ac:spMk id="6" creationId="{5CA1C7F9-2613-4435-95DD-27A410F5F137}"/>
          </ac:spMkLst>
        </pc:spChg>
      </pc:sldChg>
      <pc:sldChg chg="addSp delSp modSp add ord">
        <pc:chgData name="Andrew Jones (MLCSU)" userId="dbe7569e-0422-4ba6-ab75-1a53cdbe6d99" providerId="ADAL" clId="{F9880B7A-7C13-435B-AE5A-F0F89C554637}" dt="2019-10-16T13:39:53.377" v="12034" actId="6549"/>
        <pc:sldMkLst>
          <pc:docMk/>
          <pc:sldMk cId="2337669258" sldId="437"/>
        </pc:sldMkLst>
        <pc:spChg chg="add del mod">
          <ac:chgData name="Andrew Jones (MLCSU)" userId="dbe7569e-0422-4ba6-ab75-1a53cdbe6d99" providerId="ADAL" clId="{F9880B7A-7C13-435B-AE5A-F0F89C554637}" dt="2019-09-04T12:45:43.914" v="8194"/>
          <ac:spMkLst>
            <pc:docMk/>
            <pc:sldMk cId="2337669258" sldId="437"/>
            <ac:spMk id="2" creationId="{9108311E-F438-41F0-AA50-92CBB2FEDBE3}"/>
          </ac:spMkLst>
        </pc:spChg>
        <pc:spChg chg="mod">
          <ac:chgData name="Andrew Jones (MLCSU)" userId="dbe7569e-0422-4ba6-ab75-1a53cdbe6d99" providerId="ADAL" clId="{F9880B7A-7C13-435B-AE5A-F0F89C554637}" dt="2019-10-16T13:39:53.377" v="12034" actId="6549"/>
          <ac:spMkLst>
            <pc:docMk/>
            <pc:sldMk cId="2337669258" sldId="43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5T10:51:44.707" v="9300" actId="20577"/>
          <ac:spMkLst>
            <pc:docMk/>
            <pc:sldMk cId="2337669258" sldId="437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7" creationId="{5E44359B-843D-4093-A311-2FF813EA065B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8" creationId="{CE270A84-F240-4FC7-94B8-E5F6AEB02AD5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9" creationId="{618D1993-4BFA-4742-9557-759F3D9145C8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0" creationId="{43E0A330-F3A7-4EF5-96F3-005CE0DB5FF5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1" creationId="{88AFF7A6-C78F-4023-8F9E-87700A3BF684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2" creationId="{1964B4A6-29C9-44E1-9090-24E28F2A1548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3" creationId="{607ED36F-D724-44D3-9279-E4FC963BA9E4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4" creationId="{C7A54E84-0743-4BA7-9CED-AD9EF12771E9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5" creationId="{E3E3AF02-35CA-46F4-8FA0-C9B432611E6D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6" creationId="{1C21234C-05ED-49B4-90ED-61BABBE547BC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7" creationId="{2F280216-270E-4FFD-8C44-ED27095A376E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8" creationId="{6053E4F1-ECB6-49AB-8352-DC3CB2375D4A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9" creationId="{01F659CF-A1D5-47B6-8F65-D4E36169A21F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0" creationId="{8F0A7203-41A2-4749-AFFA-BFE8CB6D367F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1" creationId="{35CB9D9E-2E0D-47B3-BBBD-1443861A2B4C}"/>
          </ac:spMkLst>
        </pc:spChg>
        <pc:spChg chg="add del mod">
          <ac:chgData name="Andrew Jones (MLCSU)" userId="dbe7569e-0422-4ba6-ab75-1a53cdbe6d99" providerId="ADAL" clId="{F9880B7A-7C13-435B-AE5A-F0F89C554637}" dt="2019-09-05T10:12:07.241" v="9215" actId="478"/>
          <ac:spMkLst>
            <pc:docMk/>
            <pc:sldMk cId="2337669258" sldId="437"/>
            <ac:spMk id="22" creationId="{E58478BE-8986-4BF8-BA7F-F1B56127FB1D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3" creationId="{AE707347-6908-4DEF-ACB8-A92E7B9E04C0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4" creationId="{184DB575-95DD-434B-9B56-FFD789739F5C}"/>
          </ac:spMkLst>
        </pc:spChg>
        <pc:spChg chg="add mod">
          <ac:chgData name="Andrew Jones (MLCSU)" userId="dbe7569e-0422-4ba6-ab75-1a53cdbe6d99" providerId="ADAL" clId="{F9880B7A-7C13-435B-AE5A-F0F89C554637}" dt="2019-09-05T10:49:29.713" v="9293" actId="20577"/>
          <ac:spMkLst>
            <pc:docMk/>
            <pc:sldMk cId="2337669258" sldId="437"/>
            <ac:spMk id="25" creationId="{48BD54A5-188E-41E1-BCB2-9800E6FEFD86}"/>
          </ac:spMkLst>
        </pc:spChg>
        <pc:spChg chg="add mod">
          <ac:chgData name="Andrew Jones (MLCSU)" userId="dbe7569e-0422-4ba6-ab75-1a53cdbe6d99" providerId="ADAL" clId="{F9880B7A-7C13-435B-AE5A-F0F89C554637}" dt="2019-10-14T11:25:26.351" v="10375"/>
          <ac:spMkLst>
            <pc:docMk/>
            <pc:sldMk cId="2337669258" sldId="437"/>
            <ac:spMk id="26" creationId="{B1D0C663-CBDC-4AA6-AF20-9FD8756472D5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7" creationId="{57204F2A-05AB-40A5-9BD2-2FEEADA2F8CE}"/>
          </ac:spMkLst>
        </pc:spChg>
        <pc:spChg chg="add mod">
          <ac:chgData name="Andrew Jones (MLCSU)" userId="dbe7569e-0422-4ba6-ab75-1a53cdbe6d99" providerId="ADAL" clId="{F9880B7A-7C13-435B-AE5A-F0F89C554637}" dt="2019-10-14T11:25:32.801" v="10377"/>
          <ac:spMkLst>
            <pc:docMk/>
            <pc:sldMk cId="2337669258" sldId="437"/>
            <ac:spMk id="28" creationId="{38E5E956-9BBB-446F-9832-07D546F0205B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9" creationId="{0D1E4B40-8931-4145-BFDC-5825D03CF15F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0" creationId="{0F3BCFC8-4674-4CCC-BC8C-DB7DE62BA766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1" creationId="{08247444-8F7E-4145-BDF0-82F05FE91B73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2" creationId="{35ABC3AF-236A-44FC-9009-7D66E70D060A}"/>
          </ac:spMkLst>
        </pc:spChg>
        <pc:spChg chg="add mod">
          <ac:chgData name="Andrew Jones (MLCSU)" userId="dbe7569e-0422-4ba6-ab75-1a53cdbe6d99" providerId="ADAL" clId="{F9880B7A-7C13-435B-AE5A-F0F89C554637}" dt="2019-10-14T11:25:12.884" v="10374" actId="207"/>
          <ac:spMkLst>
            <pc:docMk/>
            <pc:sldMk cId="2337669258" sldId="437"/>
            <ac:spMk id="33" creationId="{C8F8914B-973C-4ED1-AFDD-686C4D95EED9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4" creationId="{894F4231-EBD2-4027-ADB1-CE4C731F346F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5" creationId="{21D88962-05CE-4482-A0B8-8A67DAE49BAB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6" creationId="{3EDA6255-67D6-435D-B752-9CC10A9EAA40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7" creationId="{28405C68-269C-400B-AAED-2EE847A2AA58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8" creationId="{105C8CDC-DDA1-4D29-BFBF-65126619D630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9" creationId="{DFE9D75A-179A-4863-8E9B-9A94F7783167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0" creationId="{3D6CADC9-0E88-4F9B-8421-3A008B7C65E9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1" creationId="{55FC9553-CF57-43BD-ACCE-F81728BBBA7A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2" creationId="{73959257-A2C8-4752-B771-A303CE7981E2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3" creationId="{991BB586-E21B-445B-B50C-63F552C79CAA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4" creationId="{7A971AE7-F367-4600-9F82-03DC2B918178}"/>
          </ac:spMkLst>
        </pc:spChg>
        <pc:spChg chg="add mod">
          <ac:chgData name="Andrew Jones (MLCSU)" userId="dbe7569e-0422-4ba6-ab75-1a53cdbe6d99" providerId="ADAL" clId="{F9880B7A-7C13-435B-AE5A-F0F89C554637}" dt="2019-09-04T14:52:35.764" v="9043" actId="1076"/>
          <ac:spMkLst>
            <pc:docMk/>
            <pc:sldMk cId="2337669258" sldId="437"/>
            <ac:spMk id="45" creationId="{F81D0C9F-CE13-442A-8FD6-EA59DABE6A1B}"/>
          </ac:spMkLst>
        </pc:spChg>
        <pc:spChg chg="add mod">
          <ac:chgData name="Andrew Jones (MLCSU)" userId="dbe7569e-0422-4ba6-ab75-1a53cdbe6d99" providerId="ADAL" clId="{F9880B7A-7C13-435B-AE5A-F0F89C554637}" dt="2019-09-05T10:12:09.285" v="9216" actId="6549"/>
          <ac:spMkLst>
            <pc:docMk/>
            <pc:sldMk cId="2337669258" sldId="437"/>
            <ac:spMk id="46" creationId="{DFDB7198-15FC-40A5-9881-8339DA96E2A7}"/>
          </ac:spMkLst>
        </pc:spChg>
        <pc:spChg chg="add mod">
          <ac:chgData name="Andrew Jones (MLCSU)" userId="dbe7569e-0422-4ba6-ab75-1a53cdbe6d99" providerId="ADAL" clId="{F9880B7A-7C13-435B-AE5A-F0F89C554637}" dt="2019-09-04T14:52:17.274" v="9040" actId="14100"/>
          <ac:spMkLst>
            <pc:docMk/>
            <pc:sldMk cId="2337669258" sldId="437"/>
            <ac:spMk id="47" creationId="{3AFD1743-92F8-4626-A38D-65DA154B125D}"/>
          </ac:spMkLst>
        </pc:spChg>
        <pc:spChg chg="add mod">
          <ac:chgData name="Andrew Jones (MLCSU)" userId="dbe7569e-0422-4ba6-ab75-1a53cdbe6d99" providerId="ADAL" clId="{F9880B7A-7C13-435B-AE5A-F0F89C554637}" dt="2019-10-14T11:24:57.990" v="10372" actId="5793"/>
          <ac:spMkLst>
            <pc:docMk/>
            <pc:sldMk cId="2337669258" sldId="437"/>
            <ac:spMk id="55" creationId="{1C7E3035-2054-46D9-ADAB-E8D7133CB662}"/>
          </ac:spMkLst>
        </pc:spChg>
        <pc:cxnChg chg="add mod">
          <ac:chgData name="Andrew Jones (MLCSU)" userId="dbe7569e-0422-4ba6-ab75-1a53cdbe6d99" providerId="ADAL" clId="{F9880B7A-7C13-435B-AE5A-F0F89C554637}" dt="2019-10-11T15:45:59.772" v="9740" actId="14100"/>
          <ac:cxnSpMkLst>
            <pc:docMk/>
            <pc:sldMk cId="2337669258" sldId="437"/>
            <ac:cxnSpMk id="34" creationId="{11083942-911C-4E60-9074-2FD4CB5B915C}"/>
          </ac:cxnSpMkLst>
        </pc:cxnChg>
        <pc:cxnChg chg="add mod">
          <ac:chgData name="Andrew Jones (MLCSU)" userId="dbe7569e-0422-4ba6-ab75-1a53cdbe6d99" providerId="ADAL" clId="{F9880B7A-7C13-435B-AE5A-F0F89C554637}" dt="2019-09-04T14:52:44.845" v="9047" actId="14100"/>
          <ac:cxnSpMkLst>
            <pc:docMk/>
            <pc:sldMk cId="2337669258" sldId="437"/>
            <ac:cxnSpMk id="48" creationId="{4A240F61-71D8-4984-A402-1241B188FE3C}"/>
          </ac:cxnSpMkLst>
        </pc:cxnChg>
        <pc:cxnChg chg="add mod">
          <ac:chgData name="Andrew Jones (MLCSU)" userId="dbe7569e-0422-4ba6-ab75-1a53cdbe6d99" providerId="ADAL" clId="{F9880B7A-7C13-435B-AE5A-F0F89C554637}" dt="2019-09-04T14:52:59.348" v="9051" actId="14100"/>
          <ac:cxnSpMkLst>
            <pc:docMk/>
            <pc:sldMk cId="2337669258" sldId="437"/>
            <ac:cxnSpMk id="52" creationId="{3179A20C-B3F5-4C7D-9318-25F16AA32E7F}"/>
          </ac:cxnSpMkLst>
        </pc:cxnChg>
      </pc:sldChg>
      <pc:sldChg chg="modSp add">
        <pc:chgData name="Andrew Jones (MLCSU)" userId="dbe7569e-0422-4ba6-ab75-1a53cdbe6d99" providerId="ADAL" clId="{F9880B7A-7C13-435B-AE5A-F0F89C554637}" dt="2019-10-14T07:58:47.930" v="10230" actId="20577"/>
        <pc:sldMkLst>
          <pc:docMk/>
          <pc:sldMk cId="1431267330" sldId="438"/>
        </pc:sldMkLst>
        <pc:spChg chg="mod">
          <ac:chgData name="Andrew Jones (MLCSU)" userId="dbe7569e-0422-4ba6-ab75-1a53cdbe6d99" providerId="ADAL" clId="{F9880B7A-7C13-435B-AE5A-F0F89C554637}" dt="2019-09-05T10:08:07.393" v="9162" actId="20577"/>
          <ac:spMkLst>
            <pc:docMk/>
            <pc:sldMk cId="1431267330" sldId="43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8:47.930" v="10230" actId="20577"/>
          <ac:spMkLst>
            <pc:docMk/>
            <pc:sldMk cId="1431267330" sldId="438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10-16T13:37:34.424" v="12032" actId="20577"/>
        <pc:sldMkLst>
          <pc:docMk/>
          <pc:sldMk cId="2392190440" sldId="439"/>
        </pc:sldMkLst>
        <pc:spChg chg="mod">
          <ac:chgData name="Andrew Jones (MLCSU)" userId="dbe7569e-0422-4ba6-ab75-1a53cdbe6d99" providerId="ADAL" clId="{F9880B7A-7C13-435B-AE5A-F0F89C554637}" dt="2019-10-16T13:37:34.424" v="12032" actId="20577"/>
          <ac:spMkLst>
            <pc:docMk/>
            <pc:sldMk cId="2392190440" sldId="439"/>
            <ac:spMk id="5" creationId="{F941FD1E-3F51-4688-B618-29AD89C67752}"/>
          </ac:spMkLst>
        </pc:spChg>
      </pc:sldChg>
      <pc:sldChg chg="modSp add del ord">
        <pc:chgData name="Andrew Jones (MLCSU)" userId="dbe7569e-0422-4ba6-ab75-1a53cdbe6d99" providerId="ADAL" clId="{F9880B7A-7C13-435B-AE5A-F0F89C554637}" dt="2019-10-17T08:22:11.815" v="12530" actId="2696"/>
        <pc:sldMkLst>
          <pc:docMk/>
          <pc:sldMk cId="4259820180" sldId="440"/>
        </pc:sldMkLst>
        <pc:spChg chg="mod">
          <ac:chgData name="Andrew Jones (MLCSU)" userId="dbe7569e-0422-4ba6-ab75-1a53cdbe6d99" providerId="ADAL" clId="{F9880B7A-7C13-435B-AE5A-F0F89C554637}" dt="2019-10-11T15:47:57.072" v="9819" actId="14100"/>
          <ac:spMkLst>
            <pc:docMk/>
            <pc:sldMk cId="4259820180" sldId="44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7:29.768" v="9805" actId="6549"/>
          <ac:spMkLst>
            <pc:docMk/>
            <pc:sldMk cId="4259820180" sldId="440"/>
            <ac:spMk id="6" creationId="{5CA1C7F9-2613-4435-95DD-27A410F5F137}"/>
          </ac:spMkLst>
        </pc:spChg>
      </pc:sldChg>
      <pc:sldChg chg="addSp modSp add ord">
        <pc:chgData name="Andrew Jones (MLCSU)" userId="dbe7569e-0422-4ba6-ab75-1a53cdbe6d99" providerId="ADAL" clId="{F9880B7A-7C13-435B-AE5A-F0F89C554637}" dt="2019-10-14T08:00:51.203" v="10253" actId="122"/>
        <pc:sldMkLst>
          <pc:docMk/>
          <pc:sldMk cId="1360407081" sldId="441"/>
        </pc:sldMkLst>
        <pc:spChg chg="add mod">
          <ac:chgData name="Andrew Jones (MLCSU)" userId="dbe7569e-0422-4ba6-ab75-1a53cdbe6d99" providerId="ADAL" clId="{F9880B7A-7C13-435B-AE5A-F0F89C554637}" dt="2019-09-19T09:43:46.429" v="9540" actId="1076"/>
          <ac:spMkLst>
            <pc:docMk/>
            <pc:sldMk cId="1360407081" sldId="441"/>
            <ac:spMk id="2" creationId="{E371463F-73A9-4FEF-B782-0498D2D20A81}"/>
          </ac:spMkLst>
        </pc:spChg>
        <pc:spChg chg="mod">
          <ac:chgData name="Andrew Jones (MLCSU)" userId="dbe7569e-0422-4ba6-ab75-1a53cdbe6d99" providerId="ADAL" clId="{F9880B7A-7C13-435B-AE5A-F0F89C554637}" dt="2019-10-14T08:00:51.203" v="10253" actId="122"/>
          <ac:spMkLst>
            <pc:docMk/>
            <pc:sldMk cId="1360407081" sldId="441"/>
            <ac:spMk id="6" creationId="{5CA1C7F9-2613-4435-95DD-27A410F5F137}"/>
          </ac:spMkLst>
        </pc:spChg>
      </pc:sldChg>
      <pc:sldChg chg="modSp add del">
        <pc:chgData name="Andrew Jones (MLCSU)" userId="dbe7569e-0422-4ba6-ab75-1a53cdbe6d99" providerId="ADAL" clId="{F9880B7A-7C13-435B-AE5A-F0F89C554637}" dt="2019-10-14T11:27:43.012" v="10407" actId="2696"/>
        <pc:sldMkLst>
          <pc:docMk/>
          <pc:sldMk cId="3869912520" sldId="442"/>
        </pc:sldMkLst>
        <pc:spChg chg="mod">
          <ac:chgData name="Andrew Jones (MLCSU)" userId="dbe7569e-0422-4ba6-ab75-1a53cdbe6d99" providerId="ADAL" clId="{F9880B7A-7C13-435B-AE5A-F0F89C554637}" dt="2019-10-01T09:20:13.349" v="9563" actId="20577"/>
          <ac:spMkLst>
            <pc:docMk/>
            <pc:sldMk cId="3869912520" sldId="442"/>
            <ac:spMk id="5" creationId="{F941FD1E-3F51-4688-B618-29AD89C67752}"/>
          </ac:spMkLst>
        </pc:spChg>
      </pc:sldChg>
      <pc:sldChg chg="modSp add ord">
        <pc:chgData name="Andrew Jones (MLCSU)" userId="dbe7569e-0422-4ba6-ab75-1a53cdbe6d99" providerId="ADAL" clId="{F9880B7A-7C13-435B-AE5A-F0F89C554637}" dt="2019-10-11T15:53:01.132" v="9896" actId="1076"/>
        <pc:sldMkLst>
          <pc:docMk/>
          <pc:sldMk cId="2693757135" sldId="443"/>
        </pc:sldMkLst>
        <pc:spChg chg="mod">
          <ac:chgData name="Andrew Jones (MLCSU)" userId="dbe7569e-0422-4ba6-ab75-1a53cdbe6d99" providerId="ADAL" clId="{F9880B7A-7C13-435B-AE5A-F0F89C554637}" dt="2019-10-11T15:52:04.949" v="9891" actId="20577"/>
          <ac:spMkLst>
            <pc:docMk/>
            <pc:sldMk cId="2693757135" sldId="443"/>
            <ac:spMk id="2" creationId="{7E3ACDE1-C890-4219-8D1F-BCC67B31969E}"/>
          </ac:spMkLst>
        </pc:spChg>
        <pc:spChg chg="mod">
          <ac:chgData name="Andrew Jones (MLCSU)" userId="dbe7569e-0422-4ba6-ab75-1a53cdbe6d99" providerId="ADAL" clId="{F9880B7A-7C13-435B-AE5A-F0F89C554637}" dt="2019-10-11T15:53:01.132" v="9896" actId="1076"/>
          <ac:spMkLst>
            <pc:docMk/>
            <pc:sldMk cId="2693757135" sldId="443"/>
            <ac:spMk id="8" creationId="{60D52E77-44D3-4150-A0D6-DC46DB4226AB}"/>
          </ac:spMkLst>
        </pc:spChg>
      </pc:sldChg>
      <pc:sldChg chg="addSp modSp add">
        <pc:chgData name="Andrew Jones (MLCSU)" userId="dbe7569e-0422-4ba6-ab75-1a53cdbe6d99" providerId="ADAL" clId="{F9880B7A-7C13-435B-AE5A-F0F89C554637}" dt="2019-10-16T13:33:08.246" v="12030" actId="20577"/>
        <pc:sldMkLst>
          <pc:docMk/>
          <pc:sldMk cId="1544284026" sldId="444"/>
        </pc:sldMkLst>
        <pc:spChg chg="mod">
          <ac:chgData name="Andrew Jones (MLCSU)" userId="dbe7569e-0422-4ba6-ab75-1a53cdbe6d99" providerId="ADAL" clId="{F9880B7A-7C13-435B-AE5A-F0F89C554637}" dt="2019-10-14T07:56:20.766" v="10221" actId="20577"/>
          <ac:spMkLst>
            <pc:docMk/>
            <pc:sldMk cId="1544284026" sldId="44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3:33:08.246" v="12030" actId="20577"/>
          <ac:spMkLst>
            <pc:docMk/>
            <pc:sldMk cId="1544284026" sldId="444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6T13:28:22.480" v="11969" actId="14100"/>
          <ac:spMkLst>
            <pc:docMk/>
            <pc:sldMk cId="1544284026" sldId="444"/>
            <ac:spMk id="7" creationId="{E323EA51-7428-4B3B-BC69-D43340397DE8}"/>
          </ac:spMkLst>
        </pc:spChg>
      </pc:sldChg>
      <pc:sldChg chg="add del">
        <pc:chgData name="Andrew Jones (MLCSU)" userId="dbe7569e-0422-4ba6-ab75-1a53cdbe6d99" providerId="ADAL" clId="{F9880B7A-7C13-435B-AE5A-F0F89C554637}" dt="2019-10-14T13:11:15.407" v="10548" actId="2696"/>
        <pc:sldMkLst>
          <pc:docMk/>
          <pc:sldMk cId="578051212" sldId="445"/>
        </pc:sldMkLst>
      </pc:sldChg>
      <pc:sldChg chg="modSp add del">
        <pc:chgData name="Andrew Jones (MLCSU)" userId="dbe7569e-0422-4ba6-ab75-1a53cdbe6d99" providerId="ADAL" clId="{F9880B7A-7C13-435B-AE5A-F0F89C554637}" dt="2019-10-14T07:59:54.088" v="10250" actId="2696"/>
        <pc:sldMkLst>
          <pc:docMk/>
          <pc:sldMk cId="1131171635" sldId="445"/>
        </pc:sldMkLst>
        <pc:spChg chg="mod">
          <ac:chgData name="Andrew Jones (MLCSU)" userId="dbe7569e-0422-4ba6-ab75-1a53cdbe6d99" providerId="ADAL" clId="{F9880B7A-7C13-435B-AE5A-F0F89C554637}" dt="2019-10-14T07:59:19.030" v="10245" actId="113"/>
          <ac:spMkLst>
            <pc:docMk/>
            <pc:sldMk cId="1131171635" sldId="44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9:47.153" v="10247"/>
          <ac:spMkLst>
            <pc:docMk/>
            <pc:sldMk cId="1131171635" sldId="445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30" v="12531" actId="2696"/>
        <pc:sldMkLst>
          <pc:docMk/>
          <pc:sldMk cId="2521936704" sldId="445"/>
        </pc:sldMkLst>
      </pc:sldChg>
      <pc:sldChg chg="addSp delSp modSp add">
        <pc:chgData name="Andrew Jones (MLCSU)" userId="dbe7569e-0422-4ba6-ab75-1a53cdbe6d99" providerId="ADAL" clId="{F9880B7A-7C13-435B-AE5A-F0F89C554637}" dt="2019-10-14T11:24:22.642" v="10356" actId="20577"/>
        <pc:sldMkLst>
          <pc:docMk/>
          <pc:sldMk cId="2762270245" sldId="446"/>
        </pc:sldMkLst>
        <pc:spChg chg="del">
          <ac:chgData name="Andrew Jones (MLCSU)" userId="dbe7569e-0422-4ba6-ab75-1a53cdbe6d99" providerId="ADAL" clId="{F9880B7A-7C13-435B-AE5A-F0F89C554637}" dt="2019-10-14T11:24:04.247" v="10339" actId="478"/>
          <ac:spMkLst>
            <pc:docMk/>
            <pc:sldMk cId="2762270245" sldId="44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F9880B7A-7C13-435B-AE5A-F0F89C554637}" dt="2019-10-14T11:24:22.642" v="10356" actId="20577"/>
          <ac:spMkLst>
            <pc:docMk/>
            <pc:sldMk cId="2762270245" sldId="446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F9880B7A-7C13-435B-AE5A-F0F89C554637}" dt="2019-10-14T11:23:53.699" v="10336" actId="478"/>
          <ac:spMkLst>
            <pc:docMk/>
            <pc:sldMk cId="2762270245" sldId="446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4T11:23:58.001" v="10337" actId="20577"/>
          <ac:spMkLst>
            <pc:docMk/>
            <pc:sldMk cId="2762270245" sldId="446"/>
            <ac:spMk id="7" creationId="{61838165-D325-4500-ACFE-78B847C90112}"/>
          </ac:spMkLst>
        </pc:spChg>
        <pc:spChg chg="del">
          <ac:chgData name="Andrew Jones (MLCSU)" userId="dbe7569e-0422-4ba6-ab75-1a53cdbe6d99" providerId="ADAL" clId="{F9880B7A-7C13-435B-AE5A-F0F89C554637}" dt="2019-10-14T11:24:04.247" v="10339" actId="478"/>
          <ac:spMkLst>
            <pc:docMk/>
            <pc:sldMk cId="2762270245" sldId="446"/>
            <ac:spMk id="17" creationId="{8CC26F65-0B67-4B4B-A38A-AF808C409E46}"/>
          </ac:spMkLst>
        </pc:spChg>
        <pc:picChg chg="del">
          <ac:chgData name="Andrew Jones (MLCSU)" userId="dbe7569e-0422-4ba6-ab75-1a53cdbe6d99" providerId="ADAL" clId="{F9880B7A-7C13-435B-AE5A-F0F89C554637}" dt="2019-10-14T11:23:59.860" v="10338" actId="478"/>
          <ac:picMkLst>
            <pc:docMk/>
            <pc:sldMk cId="2762270245" sldId="446"/>
            <ac:picMk id="8" creationId="{AA5BB0BF-FDE6-410F-BAFF-0BAB37D10FAB}"/>
          </ac:picMkLst>
        </pc:picChg>
        <pc:cxnChg chg="del">
          <ac:chgData name="Andrew Jones (MLCSU)" userId="dbe7569e-0422-4ba6-ab75-1a53cdbe6d99" providerId="ADAL" clId="{F9880B7A-7C13-435B-AE5A-F0F89C554637}" dt="2019-10-14T11:24:04.247" v="10339" actId="478"/>
          <ac:cxnSpMkLst>
            <pc:docMk/>
            <pc:sldMk cId="2762270245" sldId="446"/>
            <ac:cxnSpMk id="21" creationId="{DAEFE78F-D4D8-4E38-AA23-4CDFAD1649BA}"/>
          </ac:cxnSpMkLst>
        </pc:cxnChg>
      </pc:sldChg>
      <pc:sldChg chg="add">
        <pc:chgData name="Andrew Jones (MLCSU)" userId="dbe7569e-0422-4ba6-ab75-1a53cdbe6d99" providerId="ADAL" clId="{F9880B7A-7C13-435B-AE5A-F0F89C554637}" dt="2019-10-14T11:28:43.787" v="10408"/>
        <pc:sldMkLst>
          <pc:docMk/>
          <pc:sldMk cId="2652337935" sldId="447"/>
        </pc:sldMkLst>
      </pc:sldChg>
      <pc:sldChg chg="addSp delSp modSp add">
        <pc:chgData name="Andrew Jones (MLCSU)" userId="dbe7569e-0422-4ba6-ab75-1a53cdbe6d99" providerId="ADAL" clId="{F9880B7A-7C13-435B-AE5A-F0F89C554637}" dt="2019-10-14T13:07:04.276" v="10470"/>
        <pc:sldMkLst>
          <pc:docMk/>
          <pc:sldMk cId="968922631" sldId="448"/>
        </pc:sldMkLst>
        <pc:spChg chg="add mod">
          <ac:chgData name="Andrew Jones (MLCSU)" userId="dbe7569e-0422-4ba6-ab75-1a53cdbe6d99" providerId="ADAL" clId="{F9880B7A-7C13-435B-AE5A-F0F89C554637}" dt="2019-10-14T13:06:30.475" v="10469" actId="1076"/>
          <ac:spMkLst>
            <pc:docMk/>
            <pc:sldMk cId="968922631" sldId="448"/>
            <ac:spMk id="9" creationId="{B4DC0BAF-0599-44AD-88A7-D89110911526}"/>
          </ac:spMkLst>
        </pc:spChg>
        <pc:spChg chg="add">
          <ac:chgData name="Andrew Jones (MLCSU)" userId="dbe7569e-0422-4ba6-ab75-1a53cdbe6d99" providerId="ADAL" clId="{F9880B7A-7C13-435B-AE5A-F0F89C554637}" dt="2019-10-14T13:07:04.276" v="10470"/>
          <ac:spMkLst>
            <pc:docMk/>
            <pc:sldMk cId="968922631" sldId="448"/>
            <ac:spMk id="10" creationId="{BCA741E5-260A-4FFB-A921-3100FEF14391}"/>
          </ac:spMkLst>
        </pc:spChg>
        <pc:spChg chg="del">
          <ac:chgData name="Andrew Jones (MLCSU)" userId="dbe7569e-0422-4ba6-ab75-1a53cdbe6d99" providerId="ADAL" clId="{F9880B7A-7C13-435B-AE5A-F0F89C554637}" dt="2019-10-14T13:06:18.193" v="10465" actId="478"/>
          <ac:spMkLst>
            <pc:docMk/>
            <pc:sldMk cId="968922631" sldId="448"/>
            <ac:spMk id="16" creationId="{A56C4B95-6791-46CA-A2B4-C63716C6D3C5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4T13:14:41.956" v="10575" actId="5793"/>
        <pc:sldMkLst>
          <pc:docMk/>
          <pc:sldMk cId="4141167757" sldId="449"/>
        </pc:sldMkLst>
        <pc:spChg chg="add mod">
          <ac:chgData name="Andrew Jones (MLCSU)" userId="dbe7569e-0422-4ba6-ab75-1a53cdbe6d99" providerId="ADAL" clId="{F9880B7A-7C13-435B-AE5A-F0F89C554637}" dt="2019-10-14T13:14:41.956" v="10575" actId="5793"/>
          <ac:spMkLst>
            <pc:docMk/>
            <pc:sldMk cId="4141167757" sldId="449"/>
            <ac:spMk id="9" creationId="{18AC9580-F454-4430-AD3D-F3867CD18557}"/>
          </ac:spMkLst>
        </pc:spChg>
        <pc:spChg chg="del">
          <ac:chgData name="Andrew Jones (MLCSU)" userId="dbe7569e-0422-4ba6-ab75-1a53cdbe6d99" providerId="ADAL" clId="{F9880B7A-7C13-435B-AE5A-F0F89C554637}" dt="2019-10-14T13:08:19.749" v="10473" actId="478"/>
          <ac:spMkLst>
            <pc:docMk/>
            <pc:sldMk cId="4141167757" sldId="449"/>
            <ac:spMk id="16" creationId="{A56C4B95-6791-46CA-A2B4-C63716C6D3C5}"/>
          </ac:spMkLst>
        </pc:spChg>
        <pc:cxnChg chg="mod">
          <ac:chgData name="Andrew Jones (MLCSU)" userId="dbe7569e-0422-4ba6-ab75-1a53cdbe6d99" providerId="ADAL" clId="{F9880B7A-7C13-435B-AE5A-F0F89C554637}" dt="2019-10-14T13:08:52.282" v="10477" actId="14100"/>
          <ac:cxnSpMkLst>
            <pc:docMk/>
            <pc:sldMk cId="4141167757" sldId="449"/>
            <ac:cxnSpMk id="21" creationId="{DAEFE78F-D4D8-4E38-AA23-4CDFAD1649BA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14:59.761" v="10590" actId="1035"/>
        <pc:sldMkLst>
          <pc:docMk/>
          <pc:sldMk cId="169889957" sldId="450"/>
        </pc:sldMkLst>
        <pc:spChg chg="mod">
          <ac:chgData name="Andrew Jones (MLCSU)" userId="dbe7569e-0422-4ba6-ab75-1a53cdbe6d99" providerId="ADAL" clId="{F9880B7A-7C13-435B-AE5A-F0F89C554637}" dt="2019-10-14T13:13:53.903" v="10565" actId="6549"/>
          <ac:spMkLst>
            <pc:docMk/>
            <pc:sldMk cId="169889957" sldId="450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4T13:14:16.606" v="10566" actId="478"/>
          <ac:spMkLst>
            <pc:docMk/>
            <pc:sldMk cId="169889957" sldId="450"/>
            <ac:spMk id="9" creationId="{18AC9580-F454-4430-AD3D-F3867CD18557}"/>
          </ac:spMkLst>
        </pc:spChg>
        <pc:picChg chg="add mod">
          <ac:chgData name="Andrew Jones (MLCSU)" userId="dbe7569e-0422-4ba6-ab75-1a53cdbe6d99" providerId="ADAL" clId="{F9880B7A-7C13-435B-AE5A-F0F89C554637}" dt="2019-10-14T13:14:59.761" v="10590" actId="1035"/>
          <ac:picMkLst>
            <pc:docMk/>
            <pc:sldMk cId="169889957" sldId="450"/>
            <ac:picMk id="2" creationId="{41CA3EDC-1FEB-449B-B711-AE09111C2E00}"/>
          </ac:picMkLst>
        </pc:picChg>
        <pc:picChg chg="del">
          <ac:chgData name="Andrew Jones (MLCSU)" userId="dbe7569e-0422-4ba6-ab75-1a53cdbe6d99" providerId="ADAL" clId="{F9880B7A-7C13-435B-AE5A-F0F89C554637}" dt="2019-10-14T13:14:16.606" v="10566" actId="478"/>
          <ac:picMkLst>
            <pc:docMk/>
            <pc:sldMk cId="169889957" sldId="450"/>
            <ac:picMk id="8" creationId="{F245992D-9352-48DC-AD36-0CB58C196042}"/>
          </ac:picMkLst>
        </pc:picChg>
        <pc:cxnChg chg="del">
          <ac:chgData name="Andrew Jones (MLCSU)" userId="dbe7569e-0422-4ba6-ab75-1a53cdbe6d99" providerId="ADAL" clId="{F9880B7A-7C13-435B-AE5A-F0F89C554637}" dt="2019-10-14T13:14:16.606" v="10566" actId="478"/>
          <ac:cxnSpMkLst>
            <pc:docMk/>
            <pc:sldMk cId="169889957" sldId="450"/>
            <ac:cxnSpMk id="21" creationId="{DAEFE78F-D4D8-4E38-AA23-4CDFAD1649BA}"/>
          </ac:cxnSpMkLst>
        </pc:cxnChg>
      </pc:sldChg>
      <pc:sldChg chg="addSp modSp add">
        <pc:chgData name="Andrew Jones (MLCSU)" userId="dbe7569e-0422-4ba6-ab75-1a53cdbe6d99" providerId="ADAL" clId="{F9880B7A-7C13-435B-AE5A-F0F89C554637}" dt="2019-10-14T13:18:14.793" v="10723" actId="313"/>
        <pc:sldMkLst>
          <pc:docMk/>
          <pc:sldMk cId="3496968485" sldId="451"/>
        </pc:sldMkLst>
        <pc:spChg chg="add mod">
          <ac:chgData name="Andrew Jones (MLCSU)" userId="dbe7569e-0422-4ba6-ab75-1a53cdbe6d99" providerId="ADAL" clId="{F9880B7A-7C13-435B-AE5A-F0F89C554637}" dt="2019-10-14T13:18:14.793" v="10723" actId="313"/>
          <ac:spMkLst>
            <pc:docMk/>
            <pc:sldMk cId="3496968485" sldId="451"/>
            <ac:spMk id="8" creationId="{320C9C57-9C7C-4304-80AF-5D3ABB52AE7C}"/>
          </ac:spMkLst>
        </pc:spChg>
        <pc:cxnChg chg="add mod">
          <ac:chgData name="Andrew Jones (MLCSU)" userId="dbe7569e-0422-4ba6-ab75-1a53cdbe6d99" providerId="ADAL" clId="{F9880B7A-7C13-435B-AE5A-F0F89C554637}" dt="2019-10-14T13:17:21.843" v="10637" actId="14100"/>
          <ac:cxnSpMkLst>
            <pc:docMk/>
            <pc:sldMk cId="3496968485" sldId="451"/>
            <ac:cxnSpMk id="7" creationId="{26D7FB66-75BA-438E-B7D4-7B7AABED3BA4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32:57.459" v="10952" actId="20577"/>
        <pc:sldMkLst>
          <pc:docMk/>
          <pc:sldMk cId="3862261537" sldId="452"/>
        </pc:sldMkLst>
        <pc:spChg chg="mod">
          <ac:chgData name="Andrew Jones (MLCSU)" userId="dbe7569e-0422-4ba6-ab75-1a53cdbe6d99" providerId="ADAL" clId="{F9880B7A-7C13-435B-AE5A-F0F89C554637}" dt="2019-10-14T13:32:57.459" v="10952" actId="20577"/>
          <ac:spMkLst>
            <pc:docMk/>
            <pc:sldMk cId="3862261537" sldId="452"/>
            <ac:spMk id="8" creationId="{320C9C57-9C7C-4304-80AF-5D3ABB52AE7C}"/>
          </ac:spMkLst>
        </pc:spChg>
        <pc:picChg chg="del">
          <ac:chgData name="Andrew Jones (MLCSU)" userId="dbe7569e-0422-4ba6-ab75-1a53cdbe6d99" providerId="ADAL" clId="{F9880B7A-7C13-435B-AE5A-F0F89C554637}" dt="2019-10-14T13:19:38.568" v="10748" actId="478"/>
          <ac:picMkLst>
            <pc:docMk/>
            <pc:sldMk cId="3862261537" sldId="452"/>
            <ac:picMk id="2" creationId="{41CA3EDC-1FEB-449B-B711-AE09111C2E00}"/>
          </ac:picMkLst>
        </pc:picChg>
        <pc:picChg chg="add mod ord">
          <ac:chgData name="Andrew Jones (MLCSU)" userId="dbe7569e-0422-4ba6-ab75-1a53cdbe6d99" providerId="ADAL" clId="{F9880B7A-7C13-435B-AE5A-F0F89C554637}" dt="2019-10-14T13:19:34.925" v="10747" actId="167"/>
          <ac:picMkLst>
            <pc:docMk/>
            <pc:sldMk cId="3862261537" sldId="452"/>
            <ac:picMk id="3" creationId="{D34B4754-55BF-419A-8F61-655681B6953C}"/>
          </ac:picMkLst>
        </pc:picChg>
        <pc:cxnChg chg="mod">
          <ac:chgData name="Andrew Jones (MLCSU)" userId="dbe7569e-0422-4ba6-ab75-1a53cdbe6d99" providerId="ADAL" clId="{F9880B7A-7C13-435B-AE5A-F0F89C554637}" dt="2019-10-14T13:24:03.477" v="10824" actId="14100"/>
          <ac:cxnSpMkLst>
            <pc:docMk/>
            <pc:sldMk cId="3862261537" sldId="452"/>
            <ac:cxnSpMk id="7" creationId="{26D7FB66-75BA-438E-B7D4-7B7AABED3BA4}"/>
          </ac:cxnSpMkLst>
        </pc:cxnChg>
        <pc:cxnChg chg="add del mod">
          <ac:chgData name="Andrew Jones (MLCSU)" userId="dbe7569e-0422-4ba6-ab75-1a53cdbe6d99" providerId="ADAL" clId="{F9880B7A-7C13-435B-AE5A-F0F89C554637}" dt="2019-10-14T13:23:57.692" v="10823" actId="478"/>
          <ac:cxnSpMkLst>
            <pc:docMk/>
            <pc:sldMk cId="3862261537" sldId="452"/>
            <ac:cxnSpMk id="10" creationId="{2B57FD93-C57A-46A8-B4D0-32309776F79E}"/>
          </ac:cxnSpMkLst>
        </pc:cxnChg>
        <pc:cxnChg chg="add mod">
          <ac:chgData name="Andrew Jones (MLCSU)" userId="dbe7569e-0422-4ba6-ab75-1a53cdbe6d99" providerId="ADAL" clId="{F9880B7A-7C13-435B-AE5A-F0F89C554637}" dt="2019-10-14T13:25:31.330" v="10838" actId="14100"/>
          <ac:cxnSpMkLst>
            <pc:docMk/>
            <pc:sldMk cId="3862261537" sldId="452"/>
            <ac:cxnSpMk id="15" creationId="{86E59F7C-1707-473C-B8EE-72ED4E5AD1ED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50:16.694" v="11177"/>
        <pc:sldMkLst>
          <pc:docMk/>
          <pc:sldMk cId="1574918101" sldId="453"/>
        </pc:sldMkLst>
        <pc:spChg chg="mod">
          <ac:chgData name="Andrew Jones (MLCSU)" userId="dbe7569e-0422-4ba6-ab75-1a53cdbe6d99" providerId="ADAL" clId="{F9880B7A-7C13-435B-AE5A-F0F89C554637}" dt="2019-10-14T13:49:44.250" v="11150" actId="20577"/>
          <ac:spMkLst>
            <pc:docMk/>
            <pc:sldMk cId="1574918101" sldId="453"/>
            <ac:spMk id="5" creationId="{F941FD1E-3F51-4688-B618-29AD89C67752}"/>
          </ac:spMkLst>
        </pc:spChg>
        <pc:cxnChg chg="add del">
          <ac:chgData name="Andrew Jones (MLCSU)" userId="dbe7569e-0422-4ba6-ab75-1a53cdbe6d99" providerId="ADAL" clId="{F9880B7A-7C13-435B-AE5A-F0F89C554637}" dt="2019-10-14T13:50:16.694" v="11177"/>
          <ac:cxnSpMkLst>
            <pc:docMk/>
            <pc:sldMk cId="1574918101" sldId="453"/>
            <ac:cxnSpMk id="6" creationId="{EA4ABFD1-F8B2-49F1-BDA0-3F3F6615B3B2}"/>
          </ac:cxnSpMkLst>
        </pc:cxnChg>
        <pc:cxnChg chg="add del">
          <ac:chgData name="Andrew Jones (MLCSU)" userId="dbe7569e-0422-4ba6-ab75-1a53cdbe6d99" providerId="ADAL" clId="{F9880B7A-7C13-435B-AE5A-F0F89C554637}" dt="2019-10-14T13:50:16.694" v="11177"/>
          <ac:cxnSpMkLst>
            <pc:docMk/>
            <pc:sldMk cId="1574918101" sldId="453"/>
            <ac:cxnSpMk id="7" creationId="{2D2EA16A-1CF4-4265-BCD4-178BF1618FF6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7T08:22:11.727" v="12524" actId="2696"/>
        <pc:sldMkLst>
          <pc:docMk/>
          <pc:sldMk cId="418027832" sldId="454"/>
        </pc:sldMkLst>
        <pc:spChg chg="mod">
          <ac:chgData name="Andrew Jones (MLCSU)" userId="dbe7569e-0422-4ba6-ab75-1a53cdbe6d99" providerId="ADAL" clId="{F9880B7A-7C13-435B-AE5A-F0F89C554637}" dt="2019-10-14T13:50:04.901" v="11175" actId="20577"/>
          <ac:spMkLst>
            <pc:docMk/>
            <pc:sldMk cId="418027832" sldId="454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28T11:19:19.153" v="12772" actId="2696"/>
        <pc:sldMkLst>
          <pc:docMk/>
          <pc:sldMk cId="3582279096" sldId="455"/>
        </pc:sldMkLst>
      </pc:sldChg>
      <pc:sldChg chg="modSp add">
        <pc:chgData name="Andrew Jones (MLCSU)" userId="dbe7569e-0422-4ba6-ab75-1a53cdbe6d99" providerId="ADAL" clId="{F9880B7A-7C13-435B-AE5A-F0F89C554637}" dt="2019-10-14T14:05:44.592" v="11483" actId="255"/>
        <pc:sldMkLst>
          <pc:docMk/>
          <pc:sldMk cId="22726424" sldId="456"/>
        </pc:sldMkLst>
        <pc:spChg chg="mod">
          <ac:chgData name="Andrew Jones (MLCSU)" userId="dbe7569e-0422-4ba6-ab75-1a53cdbe6d99" providerId="ADAL" clId="{F9880B7A-7C13-435B-AE5A-F0F89C554637}" dt="2019-10-14T14:01:30.876" v="11252" actId="404"/>
          <ac:spMkLst>
            <pc:docMk/>
            <pc:sldMk cId="22726424" sldId="45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05:44.592" v="11483" actId="255"/>
          <ac:spMkLst>
            <pc:docMk/>
            <pc:sldMk cId="22726424" sldId="456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4T14:00:58.656" v="11228" actId="2696"/>
        <pc:sldMkLst>
          <pc:docMk/>
          <pc:sldMk cId="296041913" sldId="456"/>
        </pc:sldMkLst>
      </pc:sldChg>
      <pc:sldChg chg="addSp modSp add">
        <pc:chgData name="Andrew Jones (MLCSU)" userId="dbe7569e-0422-4ba6-ab75-1a53cdbe6d99" providerId="ADAL" clId="{F9880B7A-7C13-435B-AE5A-F0F89C554637}" dt="2019-10-14T14:19:17.020" v="11752" actId="14100"/>
        <pc:sldMkLst>
          <pc:docMk/>
          <pc:sldMk cId="3177128303" sldId="457"/>
        </pc:sldMkLst>
        <pc:spChg chg="mod">
          <ac:chgData name="Andrew Jones (MLCSU)" userId="dbe7569e-0422-4ba6-ab75-1a53cdbe6d99" providerId="ADAL" clId="{F9880B7A-7C13-435B-AE5A-F0F89C554637}" dt="2019-10-14T14:17:01.051" v="11709" actId="20577"/>
          <ac:spMkLst>
            <pc:docMk/>
            <pc:sldMk cId="3177128303" sldId="457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4T14:19:17.020" v="11752" actId="14100"/>
          <ac:spMkLst>
            <pc:docMk/>
            <pc:sldMk cId="3177128303" sldId="457"/>
            <ac:spMk id="7" creationId="{DE99794C-B4E1-4A1C-808A-BBA959396608}"/>
          </ac:spMkLst>
        </pc:spChg>
        <pc:cxnChg chg="add mod">
          <ac:chgData name="Andrew Jones (MLCSU)" userId="dbe7569e-0422-4ba6-ab75-1a53cdbe6d99" providerId="ADAL" clId="{F9880B7A-7C13-435B-AE5A-F0F89C554637}" dt="2019-10-14T14:17:44.188" v="11716" actId="1076"/>
          <ac:cxnSpMkLst>
            <pc:docMk/>
            <pc:sldMk cId="3177128303" sldId="457"/>
            <ac:cxnSpMk id="8" creationId="{70FC42C8-A6FE-42A2-82CE-5AC4BC077DE6}"/>
          </ac:cxnSpMkLst>
        </pc:cxnChg>
      </pc:sldChg>
      <pc:sldChg chg="delSp modSp add del delAnim">
        <pc:chgData name="Andrew Jones (MLCSU)" userId="dbe7569e-0422-4ba6-ab75-1a53cdbe6d99" providerId="ADAL" clId="{F9880B7A-7C13-435B-AE5A-F0F89C554637}" dt="2019-10-17T08:22:11.698" v="12521" actId="2696"/>
        <pc:sldMkLst>
          <pc:docMk/>
          <pc:sldMk cId="1020807459" sldId="458"/>
        </pc:sldMkLst>
        <pc:spChg chg="mod">
          <ac:chgData name="Andrew Jones (MLCSU)" userId="dbe7569e-0422-4ba6-ab75-1a53cdbe6d99" providerId="ADAL" clId="{F9880B7A-7C13-435B-AE5A-F0F89C554637}" dt="2019-10-14T14:22:02.506" v="11827" actId="20577"/>
          <ac:spMkLst>
            <pc:docMk/>
            <pc:sldMk cId="1020807459" sldId="45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24:28.824" v="11910"/>
          <ac:spMkLst>
            <pc:docMk/>
            <pc:sldMk cId="1020807459" sldId="458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4" creationId="{B27DD23A-607C-4CD2-8F5C-87D0A15E5073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9" creationId="{D5D5F70D-5A97-4850-90AE-4BB117A7F97C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4" creationId="{9113CCAD-24B2-4359-A01D-939C89205B31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40" creationId="{86AA3E8D-B0AB-46AA-BB60-AA3A534B3047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41" creationId="{F8CF022E-9DFC-42D0-B164-3D4DE4356E12}"/>
          </ac:spMkLst>
        </pc:sp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3" creationId="{F948635C-0712-4BBF-8144-B0E9BBA257EC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4" creationId="{D91F3C6F-400A-4539-A41E-DA47F843CD2D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5" creationId="{5562A1DB-8AFE-46B5-8E8E-B3F92C48A49D}"/>
          </ac:cxnSpMkLst>
        </pc:cxnChg>
      </pc:sldChg>
      <pc:sldChg chg="add">
        <pc:chgData name="Andrew Jones (MLCSU)" userId="dbe7569e-0422-4ba6-ab75-1a53cdbe6d99" providerId="ADAL" clId="{F9880B7A-7C13-435B-AE5A-F0F89C554637}" dt="2019-10-16T13:40:50.670" v="12035"/>
        <pc:sldMkLst>
          <pc:docMk/>
          <pc:sldMk cId="70760596" sldId="459"/>
        </pc:sldMkLst>
      </pc:sldChg>
      <pc:sldChg chg="addSp modSp add ord">
        <pc:chgData name="Andrew Jones (MLCSU)" userId="dbe7569e-0422-4ba6-ab75-1a53cdbe6d99" providerId="ADAL" clId="{F9880B7A-7C13-435B-AE5A-F0F89C554637}" dt="2019-10-28T11:21:21.878" v="12781"/>
        <pc:sldMkLst>
          <pc:docMk/>
          <pc:sldMk cId="1339624432" sldId="460"/>
        </pc:sldMkLst>
        <pc:spChg chg="mod">
          <ac:chgData name="Andrew Jones (MLCSU)" userId="dbe7569e-0422-4ba6-ab75-1a53cdbe6d99" providerId="ADAL" clId="{F9880B7A-7C13-435B-AE5A-F0F89C554637}" dt="2019-10-28T11:21:14.144" v="12780"/>
          <ac:spMkLst>
            <pc:docMk/>
            <pc:sldMk cId="1339624432" sldId="460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9:59.324" v="12773" actId="207"/>
          <ac:spMkLst>
            <pc:docMk/>
            <pc:sldMk cId="1339624432" sldId="460"/>
            <ac:spMk id="16" creationId="{5940A604-9A28-4371-A914-8880835037C6}"/>
          </ac:spMkLst>
        </pc:spChg>
        <pc:spChg chg="add">
          <ac:chgData name="Andrew Jones (MLCSU)" userId="dbe7569e-0422-4ba6-ab75-1a53cdbe6d99" providerId="ADAL" clId="{F9880B7A-7C13-435B-AE5A-F0F89C554637}" dt="2019-10-28T11:21:21.878" v="12781"/>
          <ac:spMkLst>
            <pc:docMk/>
            <pc:sldMk cId="1339624432" sldId="460"/>
            <ac:spMk id="17" creationId="{F71FB2DD-E196-4C20-9C8E-4BA95C6F8E10}"/>
          </ac:spMkLst>
        </pc:spChg>
        <pc:cxnChg chg="add">
          <ac:chgData name="Andrew Jones (MLCSU)" userId="dbe7569e-0422-4ba6-ab75-1a53cdbe6d99" providerId="ADAL" clId="{F9880B7A-7C13-435B-AE5A-F0F89C554637}" dt="2019-10-28T11:21:21.878" v="12781"/>
          <ac:cxnSpMkLst>
            <pc:docMk/>
            <pc:sldMk cId="1339624432" sldId="460"/>
            <ac:cxnSpMk id="18" creationId="{22C9683A-DB6E-4E09-8456-1DCADD916E85}"/>
          </ac:cxnSpMkLst>
        </pc:cxnChg>
      </pc:sldChg>
      <pc:sldChg chg="add del">
        <pc:chgData name="Andrew Jones (MLCSU)" userId="dbe7569e-0422-4ba6-ab75-1a53cdbe6d99" providerId="ADAL" clId="{F9880B7A-7C13-435B-AE5A-F0F89C554637}" dt="2019-10-16T13:42:28.263" v="12058"/>
        <pc:sldMkLst>
          <pc:docMk/>
          <pc:sldMk cId="2236328044" sldId="460"/>
        </pc:sldMkLst>
      </pc:sldChg>
    </pc:docChg>
  </pc:docChgLst>
  <pc:docChgLst>
    <pc:chgData name="Andrew Jones" userId="dbe7569e-0422-4ba6-ab75-1a53cdbe6d99" providerId="ADAL" clId="{8024CC98-4BDD-486A-AB6B-22DA36AE4850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12/12/2019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land.nhs.uk/statistics/statistical-work-areas/bed-availability-and-occupancy/bed-data-overnight/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bg2"/>
                </a:solidFill>
                <a:latin typeface="Raleway Light" panose="020B04030301010600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2400" b="1" dirty="0">
                <a:solidFill>
                  <a:schemeClr val="bg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CD7F7-7C9D-486F-A6E4-FBD88F44D209}"/>
              </a:ext>
            </a:extLst>
          </p:cNvPr>
          <p:cNvSpPr txBox="1"/>
          <p:nvPr/>
        </p:nvSpPr>
        <p:spPr>
          <a:xfrm rot="5400000">
            <a:off x="7769929" y="2233489"/>
            <a:ext cx="51286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</a:t>
            </a:r>
            <a:r>
              <a:rPr lang="en-GB" sz="1600" dirty="0" err="1">
                <a:solidFill>
                  <a:schemeClr val="bg2"/>
                </a:solidFill>
                <a:latin typeface="Segoe UI Light" panose="020B0502040204020203" pitchFamily="34" charset="0"/>
              </a:rPr>
              <a:t>JustTooLazy</a:t>
            </a:r>
            <a:r>
              <a:rPr lang="en-GB" sz="1600" dirty="0">
                <a:solidFill>
                  <a:schemeClr val="bg2"/>
                </a:solidFill>
                <a:latin typeface="Segoe UI Light" panose="020B0502040204020203" pitchFamily="34" charset="0"/>
              </a:rPr>
              <a:t>. Licensed under CC BY 2.0. </a:t>
            </a:r>
            <a:endParaRPr lang="en-GB" sz="16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DE445-3A56-4777-BE2E-5E2AB4B3E9D3}"/>
              </a:ext>
            </a:extLst>
          </p:cNvPr>
          <p:cNvSpPr/>
          <p:nvPr/>
        </p:nvSpPr>
        <p:spPr>
          <a:xfrm>
            <a:off x="210857" y="6755043"/>
            <a:ext cx="5342077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Andrew Jones | Strategy Unit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086D2DA-19CA-4C35-800E-DCBC04A3FE1F}"/>
              </a:ext>
            </a:extLst>
          </p:cNvPr>
          <p:cNvSpPr txBox="1">
            <a:spLocks/>
          </p:cNvSpPr>
          <p:nvPr/>
        </p:nvSpPr>
        <p:spPr>
          <a:xfrm>
            <a:off x="872984" y="2204349"/>
            <a:ext cx="9359900" cy="1671916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endParaRPr lang="en-GB" sz="5400" b="0" dirty="0">
              <a:solidFill>
                <a:srgbClr val="FF0000"/>
              </a:solidFill>
              <a:latin typeface="Raleway Light" panose="020B04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05695-CB70-4F04-8E15-6E90B90708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340F952D-A421-475A-A1F5-ACF51E8559B0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>
                <a:latin typeface="Raleway" pitchFamily="50" charset="0"/>
                <a:ea typeface="Segoe UI Emoji" panose="020B0502040204020203" pitchFamily="34" charset="0"/>
              </a:rPr>
              <a:t> 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DF7473-D3BB-44F9-AF40-7492F406B8BB}"/>
              </a:ext>
            </a:extLst>
          </p:cNvPr>
          <p:cNvSpPr txBox="1">
            <a:spLocks/>
          </p:cNvSpPr>
          <p:nvPr/>
        </p:nvSpPr>
        <p:spPr>
          <a:xfrm>
            <a:off x="236220" y="2042160"/>
            <a:ext cx="10220960" cy="4978378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>
            <a:lvl1pPr marL="0" indent="0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360363" marR="0" indent="-360363" algn="l" defTabSz="52143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6325"/>
            <a:r>
              <a:rPr lang="en-GB" sz="360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80C12A-B39B-43EC-BE37-01D483344386}"/>
              </a:ext>
            </a:extLst>
          </p:cNvPr>
          <p:cNvSpPr txBox="1">
            <a:spLocks/>
          </p:cNvSpPr>
          <p:nvPr/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defPPr>
              <a:defRPr lang="en-US"/>
            </a:defPPr>
            <a:lvl1pPr marL="0" algn="r" defTabSz="521437" rtl="0" eaLnBrk="1" latinLnBrk="0" hangingPunct="1">
              <a:defRPr sz="1000" kern="1200">
                <a:solidFill>
                  <a:srgbClr val="2C282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E1B27-C08F-4C92-82A8-BD43973C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2EA99F9D-D89E-43CD-BE7A-2C21BCA63682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4014592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Session 5: Data wrangling with </a:t>
            </a:r>
            <a:r>
              <a:rPr lang="en-GB" sz="5400" b="0" dirty="0" err="1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dplyr</a:t>
            </a:r>
            <a:endParaRPr lang="en-GB" sz="36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152B43E-6A17-4F8A-B919-082B3D295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4106"/>
            <a:ext cx="9916160" cy="10385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Start a new 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97840" y="2070735"/>
            <a:ext cx="11379200" cy="4978378"/>
          </a:xfrm>
        </p:spPr>
        <p:txBody>
          <a:bodyPr/>
          <a:lstStyle/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solidFill>
                <a:srgbClr val="FF0000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C0D98-D351-401F-93D0-423B8162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32" y="2763033"/>
            <a:ext cx="5228644" cy="425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962A1-81DD-470E-82B7-6685F606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74" y="2198956"/>
            <a:ext cx="653213" cy="4504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CDAFC1-6167-4DBA-971F-734ACCE8A07C}"/>
              </a:ext>
            </a:extLst>
          </p:cNvPr>
          <p:cNvCxnSpPr>
            <a:cxnSpLocks/>
          </p:cNvCxnSpPr>
          <p:nvPr/>
        </p:nvCxnSpPr>
        <p:spPr>
          <a:xfrm flipV="1">
            <a:off x="3040977" y="2562858"/>
            <a:ext cx="191910" cy="40035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C6B00F-0662-4D9C-AC80-4DCED0FBDF84}"/>
              </a:ext>
            </a:extLst>
          </p:cNvPr>
          <p:cNvCxnSpPr>
            <a:cxnSpLocks/>
          </p:cNvCxnSpPr>
          <p:nvPr/>
        </p:nvCxnSpPr>
        <p:spPr>
          <a:xfrm flipH="1" flipV="1">
            <a:off x="2743077" y="2582772"/>
            <a:ext cx="191910" cy="40035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0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4106"/>
            <a:ext cx="9916160" cy="10385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Load 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97840" y="2042160"/>
            <a:ext cx="11379200" cy="4978378"/>
          </a:xfrm>
        </p:spPr>
        <p:txBody>
          <a:bodyPr/>
          <a:lstStyle/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solidFill>
                <a:srgbClr val="FF0000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1E028-E393-4297-9ACA-D00850EA4679}"/>
              </a:ext>
            </a:extLst>
          </p:cNvPr>
          <p:cNvSpPr/>
          <p:nvPr/>
        </p:nvSpPr>
        <p:spPr>
          <a:xfrm>
            <a:off x="2930525" y="3780631"/>
            <a:ext cx="53467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5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beds_data.csv</a:t>
            </a:r>
          </a:p>
        </p:txBody>
      </p:sp>
    </p:spTree>
    <p:extLst>
      <p:ext uri="{BB962C8B-B14F-4D97-AF65-F5344CB8AC3E}">
        <p14:creationId xmlns:p14="http://schemas.microsoft.com/office/powerpoint/2010/main" val="7076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C4B95-6791-46CA-A2B4-C63716C6D3C5}"/>
              </a:ext>
            </a:extLst>
          </p:cNvPr>
          <p:cNvSpPr/>
          <p:nvPr/>
        </p:nvSpPr>
        <p:spPr>
          <a:xfrm>
            <a:off x="7566363" y="3751262"/>
            <a:ext cx="2157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Notice that something isn’t quite right here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>
            <a:off x="3127039" y="3930884"/>
            <a:ext cx="465488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7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>
            <a:off x="3127039" y="3930884"/>
            <a:ext cx="465488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4DC0BAF-0599-44AD-88A7-D89110911526}"/>
              </a:ext>
            </a:extLst>
          </p:cNvPr>
          <p:cNvSpPr/>
          <p:nvPr/>
        </p:nvSpPr>
        <p:spPr>
          <a:xfrm>
            <a:off x="7551655" y="3730894"/>
            <a:ext cx="2197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Metadata present above the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data we’d like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741E5-260A-4FFB-A921-3100FEF14391}"/>
              </a:ext>
            </a:extLst>
          </p:cNvPr>
          <p:cNvSpPr/>
          <p:nvPr/>
        </p:nvSpPr>
        <p:spPr>
          <a:xfrm>
            <a:off x="845242" y="3572484"/>
            <a:ext cx="3157485" cy="877954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2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9290" y="4029075"/>
            <a:ext cx="3062940" cy="228917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C9580-F454-4430-AD3D-F3867CD18557}"/>
              </a:ext>
            </a:extLst>
          </p:cNvPr>
          <p:cNvSpPr/>
          <p:nvPr/>
        </p:nvSpPr>
        <p:spPr>
          <a:xfrm>
            <a:off x="5142230" y="3796740"/>
            <a:ext cx="433832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 this case, “Skip” 3 rows so the column headers appear at the top of the preview…</a:t>
            </a:r>
          </a:p>
        </p:txBody>
      </p:sp>
    </p:spTree>
    <p:extLst>
      <p:ext uri="{BB962C8B-B14F-4D97-AF65-F5344CB8AC3E}">
        <p14:creationId xmlns:p14="http://schemas.microsoft.com/office/powerpoint/2010/main" val="414116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A3EDC-1FEB-449B-B711-AE09111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4812"/>
            <a:ext cx="9662802" cy="4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A3EDC-1FEB-449B-B711-AE09111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4812"/>
            <a:ext cx="9662802" cy="4778438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D7FB66-75BA-438E-B7D4-7B7AABED3BA4}"/>
              </a:ext>
            </a:extLst>
          </p:cNvPr>
          <p:cNvCxnSpPr>
            <a:cxnSpLocks/>
          </p:cNvCxnSpPr>
          <p:nvPr/>
        </p:nvCxnSpPr>
        <p:spPr>
          <a:xfrm rot="10800000">
            <a:off x="1352550" y="3483803"/>
            <a:ext cx="5238750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0C9C57-9C7C-4304-80AF-5D3ABB52AE7C}"/>
              </a:ext>
            </a:extLst>
          </p:cNvPr>
          <p:cNvSpPr/>
          <p:nvPr/>
        </p:nvSpPr>
        <p:spPr>
          <a:xfrm>
            <a:off x="6591300" y="3251468"/>
            <a:ext cx="335280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One more thing to fix: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Click on the drop down menu by the column “date”</a:t>
            </a:r>
          </a:p>
        </p:txBody>
      </p:sp>
    </p:spTree>
    <p:extLst>
      <p:ext uri="{BB962C8B-B14F-4D97-AF65-F5344CB8AC3E}">
        <p14:creationId xmlns:p14="http://schemas.microsoft.com/office/powerpoint/2010/main" val="349696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B4754-55BF-419A-8F61-655681B6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74812"/>
            <a:ext cx="9646927" cy="477942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D7FB66-75BA-438E-B7D4-7B7AABED3B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250" y="3457575"/>
            <a:ext cx="4768222" cy="1626428"/>
          </a:xfrm>
          <a:prstGeom prst="curvedConnector3">
            <a:avLst>
              <a:gd name="adj1" fmla="val 59788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0C9C57-9C7C-4304-80AF-5D3ABB52AE7C}"/>
              </a:ext>
            </a:extLst>
          </p:cNvPr>
          <p:cNvSpPr/>
          <p:nvPr/>
        </p:nvSpPr>
        <p:spPr>
          <a:xfrm>
            <a:off x="6657975" y="2975243"/>
            <a:ext cx="3352800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Read in the “date” column as a Date! </a:t>
            </a:r>
          </a:p>
          <a:p>
            <a:pPr algn="ctr"/>
            <a:endParaRPr lang="en-GB" sz="28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3"/>
                </a:solidFill>
                <a:ea typeface="Segoe UI Emoji" panose="020B0502040204020203" pitchFamily="34" charset="0"/>
              </a:rPr>
              <a:t>%d/%m/%Y</a:t>
            </a:r>
          </a:p>
          <a:p>
            <a:pPr algn="ctr"/>
            <a:endParaRPr lang="en-GB" sz="900" dirty="0">
              <a:solidFill>
                <a:schemeClr val="accent3"/>
              </a:solidFill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Then repeat steps 2-6 as before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E59F7C-1707-473C-B8EE-72ED4E5AD1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10126" y="4371975"/>
            <a:ext cx="2590171" cy="1294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6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Preview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38165-D325-4500-ACFE-78B847C90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27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sz="1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270A84-F240-4FC7-94B8-E5F6AEB02AD5}"/>
              </a:ext>
            </a:extLst>
          </p:cNvPr>
          <p:cNvSpPr/>
          <p:nvPr/>
        </p:nvSpPr>
        <p:spPr>
          <a:xfrm>
            <a:off x="2040514" y="5259314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0A330-F3A7-4EF5-96F3-005CE0DB5FF5}"/>
              </a:ext>
            </a:extLst>
          </p:cNvPr>
          <p:cNvSpPr/>
          <p:nvPr/>
        </p:nvSpPr>
        <p:spPr>
          <a:xfrm>
            <a:off x="4540641" y="5257321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FF7A6-C78F-4023-8F9E-87700A3BF684}"/>
              </a:ext>
            </a:extLst>
          </p:cNvPr>
          <p:cNvSpPr/>
          <p:nvPr/>
        </p:nvSpPr>
        <p:spPr>
          <a:xfrm>
            <a:off x="3290578" y="5259314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4B4A6-29C9-44E1-9090-24E28F2A1548}"/>
              </a:ext>
            </a:extLst>
          </p:cNvPr>
          <p:cNvSpPr/>
          <p:nvPr/>
        </p:nvSpPr>
        <p:spPr>
          <a:xfrm>
            <a:off x="3290577" y="39590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org_code</a:t>
            </a:r>
            <a:endParaRPr lang="en-GB" sz="19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7ED36F-D724-44D3-9279-E4FC963BA9E4}"/>
              </a:ext>
            </a:extLst>
          </p:cNvPr>
          <p:cNvSpPr/>
          <p:nvPr/>
        </p:nvSpPr>
        <p:spPr>
          <a:xfrm>
            <a:off x="3290578" y="460926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A54E84-0743-4BA7-9CED-AD9EF12771E9}"/>
              </a:ext>
            </a:extLst>
          </p:cNvPr>
          <p:cNvSpPr/>
          <p:nvPr/>
        </p:nvSpPr>
        <p:spPr>
          <a:xfrm>
            <a:off x="4540641" y="5257321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3AF02-35CA-46F4-8FA0-C9B432611E6D}"/>
              </a:ext>
            </a:extLst>
          </p:cNvPr>
          <p:cNvSpPr/>
          <p:nvPr/>
        </p:nvSpPr>
        <p:spPr>
          <a:xfrm>
            <a:off x="2040515" y="3961085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234C-05ED-49B4-90ED-61BABBE547BC}"/>
              </a:ext>
            </a:extLst>
          </p:cNvPr>
          <p:cNvSpPr/>
          <p:nvPr/>
        </p:nvSpPr>
        <p:spPr>
          <a:xfrm>
            <a:off x="4540642" y="3959092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80216-270E-4FFD-8C44-ED27095A376E}"/>
              </a:ext>
            </a:extLst>
          </p:cNvPr>
          <p:cNvSpPr/>
          <p:nvPr/>
        </p:nvSpPr>
        <p:spPr>
          <a:xfrm>
            <a:off x="4540642" y="3959092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org_name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53E4F1-ECB6-49AB-8352-DC3CB2375D4A}"/>
              </a:ext>
            </a:extLst>
          </p:cNvPr>
          <p:cNvSpPr/>
          <p:nvPr/>
        </p:nvSpPr>
        <p:spPr>
          <a:xfrm>
            <a:off x="2040514" y="460926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659CF-A1D5-47B6-8F65-D4E36169A21F}"/>
              </a:ext>
            </a:extLst>
          </p:cNvPr>
          <p:cNvSpPr/>
          <p:nvPr/>
        </p:nvSpPr>
        <p:spPr>
          <a:xfrm>
            <a:off x="4540641" y="4607274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A7203-41A2-4749-AFFA-BFE8CB6D367F}"/>
              </a:ext>
            </a:extLst>
          </p:cNvPr>
          <p:cNvSpPr/>
          <p:nvPr/>
        </p:nvSpPr>
        <p:spPr>
          <a:xfrm>
            <a:off x="4540641" y="4607274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BD54A5-188E-41E1-BCB2-9800E6FEFD86}"/>
              </a:ext>
            </a:extLst>
          </p:cNvPr>
          <p:cNvSpPr/>
          <p:nvPr/>
        </p:nvSpPr>
        <p:spPr>
          <a:xfrm>
            <a:off x="7769370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33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D0C663-CBDC-4AA6-AF20-9FD8756472D5}"/>
              </a:ext>
            </a:extLst>
          </p:cNvPr>
          <p:cNvSpPr/>
          <p:nvPr/>
        </p:nvSpPr>
        <p:spPr>
          <a:xfrm>
            <a:off x="6519305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48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204F2A-05AB-40A5-9BD2-2FEEADA2F8CE}"/>
              </a:ext>
            </a:extLst>
          </p:cNvPr>
          <p:cNvSpPr/>
          <p:nvPr/>
        </p:nvSpPr>
        <p:spPr>
          <a:xfrm>
            <a:off x="6519304" y="395813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E5E956-9BBB-446F-9832-07D546F0205B}"/>
              </a:ext>
            </a:extLst>
          </p:cNvPr>
          <p:cNvSpPr/>
          <p:nvPr/>
        </p:nvSpPr>
        <p:spPr>
          <a:xfrm>
            <a:off x="6519305" y="4606318"/>
            <a:ext cx="1250065" cy="650175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  <a:latin typeface="Segoe UI Light" panose="020B0502040204020203" pitchFamily="34" charset="0"/>
              </a:rPr>
              <a:t>NA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1E4B40-8931-4145-BFDC-5825D03CF15F}"/>
              </a:ext>
            </a:extLst>
          </p:cNvPr>
          <p:cNvSpPr/>
          <p:nvPr/>
        </p:nvSpPr>
        <p:spPr>
          <a:xfrm>
            <a:off x="7769370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3BCFC8-4674-4CCC-BC8C-DB7DE62BA766}"/>
              </a:ext>
            </a:extLst>
          </p:cNvPr>
          <p:cNvSpPr/>
          <p:nvPr/>
        </p:nvSpPr>
        <p:spPr>
          <a:xfrm>
            <a:off x="7769371" y="396012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247444-8F7E-4145-BDF0-82F05FE91B73}"/>
              </a:ext>
            </a:extLst>
          </p:cNvPr>
          <p:cNvSpPr/>
          <p:nvPr/>
        </p:nvSpPr>
        <p:spPr>
          <a:xfrm>
            <a:off x="7769371" y="396012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occ_av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ABC3AF-236A-44FC-9009-7D66E70D060A}"/>
              </a:ext>
            </a:extLst>
          </p:cNvPr>
          <p:cNvSpPr/>
          <p:nvPr/>
        </p:nvSpPr>
        <p:spPr>
          <a:xfrm>
            <a:off x="7769370" y="4608311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8914B-973C-4ED1-AFDD-686C4D95EED9}"/>
              </a:ext>
            </a:extLst>
          </p:cNvPr>
          <p:cNvSpPr/>
          <p:nvPr/>
        </p:nvSpPr>
        <p:spPr>
          <a:xfrm>
            <a:off x="7769370" y="4608311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  <a:latin typeface="Segoe UI Light" panose="020B0502040204020203" pitchFamily="34" charset="0"/>
              </a:rPr>
              <a:t>NA</a:t>
            </a:r>
            <a:endParaRPr lang="en-GB" sz="2800" dirty="0">
              <a:solidFill>
                <a:schemeClr val="accent3"/>
              </a:solidFill>
              <a:latin typeface="Segoe UI Ligh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1D0C9F-CE13-442A-8FD6-EA59DABE6A1B}"/>
              </a:ext>
            </a:extLst>
          </p:cNvPr>
          <p:cNvSpPr/>
          <p:nvPr/>
        </p:nvSpPr>
        <p:spPr>
          <a:xfrm>
            <a:off x="254000" y="2755386"/>
            <a:ext cx="2322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Observations  quarterly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DB7198-15FC-40A5-9881-8339DA96E2A7}"/>
              </a:ext>
            </a:extLst>
          </p:cNvPr>
          <p:cNvSpPr/>
          <p:nvPr/>
        </p:nvSpPr>
        <p:spPr>
          <a:xfrm>
            <a:off x="6424896" y="1890231"/>
            <a:ext cx="39287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Average number of beds available / occupied at midnight over the 3-month period.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AFD1743-92F8-4626-A38D-65DA154B125D}"/>
              </a:ext>
            </a:extLst>
          </p:cNvPr>
          <p:cNvSpPr/>
          <p:nvPr/>
        </p:nvSpPr>
        <p:spPr>
          <a:xfrm rot="5400000">
            <a:off x="7576871" y="2381827"/>
            <a:ext cx="384998" cy="2500131"/>
          </a:xfrm>
          <a:prstGeom prst="leftBrace">
            <a:avLst>
              <a:gd name="adj1" fmla="val 58831"/>
              <a:gd name="adj2" fmla="val 50921"/>
            </a:avLst>
          </a:prstGeom>
          <a:ln w="19050" cap="sq">
            <a:solidFill>
              <a:schemeClr val="accent5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4A240F61-71D8-4984-A402-1241B188FE3C}"/>
              </a:ext>
            </a:extLst>
          </p:cNvPr>
          <p:cNvCxnSpPr>
            <a:cxnSpLocks/>
          </p:cNvCxnSpPr>
          <p:nvPr/>
        </p:nvCxnSpPr>
        <p:spPr>
          <a:xfrm>
            <a:off x="2040511" y="3288786"/>
            <a:ext cx="625037" cy="535608"/>
          </a:xfrm>
          <a:prstGeom prst="curvedConnector3">
            <a:avLst>
              <a:gd name="adj1" fmla="val 101813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179A20C-B3F5-4C7D-9318-25F16AA32E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687" y="3899351"/>
            <a:ext cx="1345324" cy="927285"/>
          </a:xfrm>
          <a:prstGeom prst="curvedConnector3">
            <a:avLst>
              <a:gd name="adj1" fmla="val 100269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C7E3035-2054-46D9-ADAB-E8D7133CB662}"/>
              </a:ext>
            </a:extLst>
          </p:cNvPr>
          <p:cNvSpPr/>
          <p:nvPr/>
        </p:nvSpPr>
        <p:spPr>
          <a:xfrm>
            <a:off x="6725920" y="6082350"/>
            <a:ext cx="3830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This is real data – </a:t>
            </a:r>
          </a:p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so there are real issues</a:t>
            </a:r>
          </a:p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(which we’ll work with)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11083942-911C-4E60-9074-2FD4CB5B91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66646" y="5179877"/>
            <a:ext cx="1038283" cy="552283"/>
          </a:xfrm>
          <a:prstGeom prst="curvedConnector3">
            <a:avLst>
              <a:gd name="adj1" fmla="val -1862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6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Wrangling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Reshaping or transforming data into a format which is easier to work with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(…for later visualisation, modelling, or computing of statistics…)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tool: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16600" dirty="0">
                <a:solidFill>
                  <a:srgbClr val="FF000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			</a:t>
            </a:r>
            <a:r>
              <a:rPr lang="en-GB" sz="16600" b="1" dirty="0">
                <a:solidFill>
                  <a:srgbClr val="FF0000"/>
                </a:solidFill>
                <a:latin typeface="Baskerville Old Face" panose="02020602080505020303" pitchFamily="18" charset="0"/>
                <a:ea typeface="Segoe UI Emoji" panose="020B0502040204020203" pitchFamily="34" charset="0"/>
              </a:rPr>
              <a:t>5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will help us gain a deeper understanding of our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sets.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2956A-5156-47DE-96E4-F5F9BBD4CDC4}"/>
              </a:ext>
            </a:extLst>
          </p:cNvPr>
          <p:cNvSpPr/>
          <p:nvPr/>
        </p:nvSpPr>
        <p:spPr>
          <a:xfrm>
            <a:off x="5761416" y="2511220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arrange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6076A-6C74-4DAF-971E-D542261DBD23}"/>
              </a:ext>
            </a:extLst>
          </p:cNvPr>
          <p:cNvSpPr/>
          <p:nvPr/>
        </p:nvSpPr>
        <p:spPr>
          <a:xfrm>
            <a:off x="5508454" y="3038425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filter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A2B4D9-E205-46E3-8FD3-27BB4BB9CB99}"/>
              </a:ext>
            </a:extLst>
          </p:cNvPr>
          <p:cNvSpPr/>
          <p:nvPr/>
        </p:nvSpPr>
        <p:spPr>
          <a:xfrm>
            <a:off x="5710616" y="3573910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mutate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1B38F-4C08-4297-A14F-37A25223F648}"/>
              </a:ext>
            </a:extLst>
          </p:cNvPr>
          <p:cNvSpPr/>
          <p:nvPr/>
        </p:nvSpPr>
        <p:spPr>
          <a:xfrm>
            <a:off x="6044098" y="4624459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summarise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7970F-7580-413B-A684-BA24BD7083F7}"/>
              </a:ext>
            </a:extLst>
          </p:cNvPr>
          <p:cNvSpPr/>
          <p:nvPr/>
        </p:nvSpPr>
        <p:spPr>
          <a:xfrm>
            <a:off x="5865724" y="4068705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err="1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group_by</a:t>
            </a:r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CDBF5D-290B-4FB1-A042-EE2AEF4546B4}"/>
              </a:ext>
            </a:extLst>
          </p:cNvPr>
          <p:cNvSpPr/>
          <p:nvPr/>
        </p:nvSpPr>
        <p:spPr>
          <a:xfrm>
            <a:off x="3484370" y="3487809"/>
            <a:ext cx="263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6325"/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key verbs: </a:t>
            </a:r>
          </a:p>
        </p:txBody>
      </p:sp>
    </p:spTree>
    <p:extLst>
      <p:ext uri="{BB962C8B-B14F-4D97-AF65-F5344CB8AC3E}">
        <p14:creationId xmlns:p14="http://schemas.microsoft.com/office/powerpoint/2010/main" val="185452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Very soon we will want to use a series of these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commands...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800" b="0" dirty="0">
                <a:latin typeface="Raleway" pitchFamily="50" charset="0"/>
                <a:ea typeface="Segoe UI Emoji" panose="020B0502040204020203" pitchFamily="34" charset="0"/>
              </a:rPr>
              <a:t>Series of commands = Recipe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4358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potato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peel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59F7DBC-31CC-4EA6-A2BB-6A3009587D22}"/>
              </a:ext>
            </a:extLst>
          </p:cNvPr>
          <p:cNvCxnSpPr>
            <a:cxnSpLocks/>
          </p:cNvCxnSpPr>
          <p:nvPr/>
        </p:nvCxnSpPr>
        <p:spPr>
          <a:xfrm>
            <a:off x="2661923" y="3955356"/>
            <a:ext cx="495613" cy="332164"/>
          </a:xfrm>
          <a:prstGeom prst="curvedConnector3">
            <a:avLst>
              <a:gd name="adj1" fmla="val 91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6104B0-1BD4-4653-A7FB-A3069144DEC2}"/>
              </a:ext>
            </a:extLst>
          </p:cNvPr>
          <p:cNvSpPr/>
          <p:nvPr/>
        </p:nvSpPr>
        <p:spPr>
          <a:xfrm>
            <a:off x="46355" y="3706037"/>
            <a:ext cx="28321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a...</a:t>
            </a:r>
          </a:p>
        </p:txBody>
      </p:sp>
    </p:spTree>
    <p:extLst>
      <p:ext uri="{BB962C8B-B14F-4D97-AF65-F5344CB8AC3E}">
        <p14:creationId xmlns:p14="http://schemas.microsoft.com/office/powerpoint/2010/main" val="137373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peel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228FD1E-3E0F-4E8F-96DC-6DC10BCD95F0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D52E77-44D3-4150-A0D6-DC46DB4226AB}"/>
              </a:ext>
            </a:extLst>
          </p:cNvPr>
          <p:cNvSpPr/>
          <p:nvPr/>
        </p:nvSpPr>
        <p:spPr>
          <a:xfrm>
            <a:off x="218440" y="354979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an R object </a:t>
            </a:r>
          </a:p>
        </p:txBody>
      </p:sp>
    </p:spTree>
    <p:extLst>
      <p:ext uri="{BB962C8B-B14F-4D97-AF65-F5344CB8AC3E}">
        <p14:creationId xmlns:p14="http://schemas.microsoft.com/office/powerpoint/2010/main" val="269375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2487E69-A1A6-4031-9F47-293D0AE415AC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6F4327-563C-4331-B713-2F32E5736FA9}"/>
              </a:ext>
            </a:extLst>
          </p:cNvPr>
          <p:cNvSpPr/>
          <p:nvPr/>
        </p:nvSpPr>
        <p:spPr>
          <a:xfrm>
            <a:off x="218440" y="354979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an R object </a:t>
            </a:r>
          </a:p>
        </p:txBody>
      </p:sp>
    </p:spTree>
    <p:extLst>
      <p:ext uri="{BB962C8B-B14F-4D97-AF65-F5344CB8AC3E}">
        <p14:creationId xmlns:p14="http://schemas.microsoft.com/office/powerpoint/2010/main" val="193038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b="1" dirty="0"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9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</p:spTree>
    <p:extLst>
      <p:ext uri="{BB962C8B-B14F-4D97-AF65-F5344CB8AC3E}">
        <p14:creationId xmlns:p14="http://schemas.microsoft.com/office/powerpoint/2010/main" val="125450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08917-7FAC-4373-838F-AE1F42280BD8}"/>
              </a:ext>
            </a:extLst>
          </p:cNvPr>
          <p:cNvSpPr/>
          <p:nvPr/>
        </p:nvSpPr>
        <p:spPr>
          <a:xfrm>
            <a:off x="0" y="357123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object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DD5A31E-5C47-4F6B-82A1-CF7DD5DFD81D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81ABAB-D883-4B87-B712-ED0BCD9AA44D}"/>
              </a:ext>
            </a:extLst>
          </p:cNvPr>
          <p:cNvSpPr/>
          <p:nvPr/>
        </p:nvSpPr>
        <p:spPr>
          <a:xfrm>
            <a:off x="5472460" y="6356016"/>
            <a:ext cx="48399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= hot chopped potato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7268A2A-41D0-4518-845A-0A28C096123D}"/>
              </a:ext>
            </a:extLst>
          </p:cNvPr>
          <p:cNvCxnSpPr>
            <a:cxnSpLocks/>
          </p:cNvCxnSpPr>
          <p:nvPr/>
        </p:nvCxnSpPr>
        <p:spPr>
          <a:xfrm>
            <a:off x="5709920" y="5923280"/>
            <a:ext cx="436880" cy="302231"/>
          </a:xfrm>
          <a:prstGeom prst="curvedConnector3">
            <a:avLst>
              <a:gd name="adj1" fmla="val 8953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7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03B58D6-3411-4F81-A43B-C081791475FA}"/>
              </a:ext>
            </a:extLst>
          </p:cNvPr>
          <p:cNvCxnSpPr>
            <a:cxnSpLocks/>
          </p:cNvCxnSpPr>
          <p:nvPr/>
        </p:nvCxnSpPr>
        <p:spPr>
          <a:xfrm flipV="1">
            <a:off x="6453766" y="4512093"/>
            <a:ext cx="880730" cy="760056"/>
          </a:xfrm>
          <a:prstGeom prst="curvedConnector3">
            <a:avLst>
              <a:gd name="adj1" fmla="val 241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981D11-163B-40F0-9288-C16DFB23C8BE}"/>
              </a:ext>
            </a:extLst>
          </p:cNvPr>
          <p:cNvSpPr/>
          <p:nvPr/>
        </p:nvSpPr>
        <p:spPr>
          <a:xfrm>
            <a:off x="7015986" y="4163408"/>
            <a:ext cx="35934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What is the output after this step?</a:t>
            </a: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Each step builds on the previous one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968EAE4-43FF-46D4-A5DB-1116F8AD2C8D}"/>
              </a:ext>
            </a:extLst>
          </p:cNvPr>
          <p:cNvCxnSpPr>
            <a:cxnSpLocks/>
          </p:cNvCxnSpPr>
          <p:nvPr/>
        </p:nvCxnSpPr>
        <p:spPr>
          <a:xfrm>
            <a:off x="5233038" y="6193097"/>
            <a:ext cx="1977387" cy="290379"/>
          </a:xfrm>
          <a:prstGeom prst="curvedConnector3">
            <a:avLst>
              <a:gd name="adj1" fmla="val 8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9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 note on “tidy”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2042160"/>
            <a:ext cx="10163175" cy="4978378"/>
          </a:xfrm>
        </p:spPr>
        <p:txBody>
          <a:bodyPr/>
          <a:lstStyle/>
          <a:p>
            <a:pPr marL="742950" indent="-742950" algn="ctr"/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functions work best with tidy data:</a:t>
            </a:r>
          </a:p>
          <a:p>
            <a:pPr marL="742950" indent="-74295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Each variable forms a column.</a:t>
            </a: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Each observation forms a row.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3EA51-7428-4B3B-BC69-D43340397DE8}"/>
              </a:ext>
            </a:extLst>
          </p:cNvPr>
          <p:cNvSpPr/>
          <p:nvPr/>
        </p:nvSpPr>
        <p:spPr>
          <a:xfrm>
            <a:off x="1438275" y="6298792"/>
            <a:ext cx="8587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(Broadly, this means </a:t>
            </a:r>
            <a:r>
              <a:rPr lang="en-GB" sz="2400" u="sng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long</a:t>
            </a:r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 rather than wide tables)</a:t>
            </a:r>
          </a:p>
        </p:txBody>
      </p:sp>
    </p:spTree>
    <p:extLst>
      <p:ext uri="{BB962C8B-B14F-4D97-AF65-F5344CB8AC3E}">
        <p14:creationId xmlns:p14="http://schemas.microsoft.com/office/powerpoint/2010/main" val="1544284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then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then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1744348" y="2441932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E34C158-EACE-40FF-B278-C198D7DFA750}"/>
              </a:ext>
            </a:extLst>
          </p:cNvPr>
          <p:cNvCxnSpPr>
            <a:cxnSpLocks/>
          </p:cNvCxnSpPr>
          <p:nvPr/>
        </p:nvCxnSpPr>
        <p:spPr>
          <a:xfrm>
            <a:off x="3658235" y="2641987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5F0B8-053C-43E9-B674-59D1D4B39964}"/>
              </a:ext>
            </a:extLst>
          </p:cNvPr>
          <p:cNvSpPr/>
          <p:nvPr/>
        </p:nvSpPr>
        <p:spPr>
          <a:xfrm>
            <a:off x="174950" y="3824262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verb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478A0AD-FA17-4ADC-98D1-1533F300058C}"/>
              </a:ext>
            </a:extLst>
          </p:cNvPr>
          <p:cNvCxnSpPr>
            <a:cxnSpLocks/>
          </p:cNvCxnSpPr>
          <p:nvPr/>
        </p:nvCxnSpPr>
        <p:spPr>
          <a:xfrm flipV="1">
            <a:off x="2580642" y="4055094"/>
            <a:ext cx="781683" cy="1593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EEBA0508-04C3-46B4-89DF-C2438AEBECA6}"/>
              </a:ext>
            </a:extLst>
          </p:cNvPr>
          <p:cNvCxnSpPr>
            <a:cxnSpLocks/>
          </p:cNvCxnSpPr>
          <p:nvPr/>
        </p:nvCxnSpPr>
        <p:spPr>
          <a:xfrm>
            <a:off x="7165975" y="4842605"/>
            <a:ext cx="701039" cy="369209"/>
          </a:xfrm>
          <a:prstGeom prst="curvedConnector3">
            <a:avLst>
              <a:gd name="adj1" fmla="val 949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EE8711A-21A7-47D2-8DB1-ABC83C8181F2}"/>
              </a:ext>
            </a:extLst>
          </p:cNvPr>
          <p:cNvSpPr/>
          <p:nvPr/>
        </p:nvSpPr>
        <p:spPr>
          <a:xfrm>
            <a:off x="5470446" y="5328104"/>
            <a:ext cx="4968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(new data frame)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35342BF-A8CD-4121-91C2-3733E3CB9191}"/>
              </a:ext>
            </a:extLst>
          </p:cNvPr>
          <p:cNvCxnSpPr>
            <a:cxnSpLocks/>
          </p:cNvCxnSpPr>
          <p:nvPr/>
        </p:nvCxnSpPr>
        <p:spPr>
          <a:xfrm>
            <a:off x="2686050" y="4170510"/>
            <a:ext cx="676275" cy="672094"/>
          </a:xfrm>
          <a:prstGeom prst="curvedConnector3">
            <a:avLst>
              <a:gd name="adj1" fmla="val 2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5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85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09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Combine simple pieces to s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olve complex puzzles</a:t>
            </a:r>
          </a:p>
          <a:p>
            <a:pPr marL="2695575">
              <a:tabLst>
                <a:tab pos="2066925" algn="l"/>
              </a:tabLst>
            </a:pPr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The </a:t>
            </a:r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54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DF51DC0-BABB-4795-95A4-BC578118FC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90723" y="3524251"/>
            <a:ext cx="2171704" cy="552449"/>
          </a:xfrm>
          <a:prstGeom prst="curvedConnector3">
            <a:avLst>
              <a:gd name="adj1" fmla="val 995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F7A3C63-07A0-4EA6-9ED9-FA3FC10407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3038" y="3772853"/>
            <a:ext cx="2828925" cy="742952"/>
          </a:xfrm>
          <a:prstGeom prst="curvedConnector3">
            <a:avLst>
              <a:gd name="adj1" fmla="val 994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92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23938"/>
            <a:ext cx="9359900" cy="3320242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Using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7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23938"/>
            <a:ext cx="9359900" cy="3320242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Q1. Which organisation provided the highest number of Mental Health (MH) beds?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3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4308477" y="2892302"/>
            <a:ext cx="2339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1D670-223E-4C25-A585-0F75285C4929}"/>
              </a:ext>
            </a:extLst>
          </p:cNvPr>
          <p:cNvSpPr/>
          <p:nvPr/>
        </p:nvSpPr>
        <p:spPr>
          <a:xfrm>
            <a:off x="170180" y="2788070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865D853-522D-4AC5-928A-2FD4E05CFFE7}"/>
              </a:ext>
            </a:extLst>
          </p:cNvPr>
          <p:cNvCxnSpPr>
            <a:cxnSpLocks/>
          </p:cNvCxnSpPr>
          <p:nvPr/>
        </p:nvCxnSpPr>
        <p:spPr>
          <a:xfrm>
            <a:off x="1717041" y="3225370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171B90-8B40-4866-9E4E-292B044BAA18}"/>
              </a:ext>
            </a:extLst>
          </p:cNvPr>
          <p:cNvSpPr/>
          <p:nvPr/>
        </p:nvSpPr>
        <p:spPr>
          <a:xfrm>
            <a:off x="-294642" y="511451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8596DF3-1485-44A2-B99B-3FDAB7A09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8451" y="4533306"/>
            <a:ext cx="632067" cy="514348"/>
          </a:xfrm>
          <a:prstGeom prst="curvedConnector3">
            <a:avLst>
              <a:gd name="adj1" fmla="val 1046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1011" y="3146750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4749799" y="5083237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 to arrange by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 rot="10800000">
            <a:off x="4662172" y="472190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0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4308477" y="2892302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  = Ctrl + Shift +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1D670-223E-4C25-A585-0F75285C4929}"/>
              </a:ext>
            </a:extLst>
          </p:cNvPr>
          <p:cNvSpPr/>
          <p:nvPr/>
        </p:nvSpPr>
        <p:spPr>
          <a:xfrm>
            <a:off x="170180" y="2788070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865D853-522D-4AC5-928A-2FD4E05CFFE7}"/>
              </a:ext>
            </a:extLst>
          </p:cNvPr>
          <p:cNvCxnSpPr>
            <a:cxnSpLocks/>
          </p:cNvCxnSpPr>
          <p:nvPr/>
        </p:nvCxnSpPr>
        <p:spPr>
          <a:xfrm>
            <a:off x="1717041" y="3225370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171B90-8B40-4866-9E4E-292B044BAA18}"/>
              </a:ext>
            </a:extLst>
          </p:cNvPr>
          <p:cNvSpPr/>
          <p:nvPr/>
        </p:nvSpPr>
        <p:spPr>
          <a:xfrm>
            <a:off x="-294642" y="511451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8596DF3-1485-44A2-B99B-3FDAB7A09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8451" y="4533306"/>
            <a:ext cx="632067" cy="514348"/>
          </a:xfrm>
          <a:prstGeom prst="curvedConnector3">
            <a:avLst>
              <a:gd name="adj1" fmla="val 1046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1011" y="3146750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4749799" y="5083237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 to arrange by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 rot="10800000">
            <a:off x="4662172" y="472190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3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5364480" y="5083236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defaults to ascending order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>
            <a:off x="4963548" y="4820178"/>
            <a:ext cx="631007" cy="493890"/>
          </a:xfrm>
          <a:prstGeom prst="curvedConnector3">
            <a:avLst>
              <a:gd name="adj1" fmla="val -29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00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08785"/>
            <a:ext cx="10220960" cy="4978378"/>
          </a:xfrm>
        </p:spPr>
        <p:txBody>
          <a:bodyPr/>
          <a:lstStyle/>
          <a:p>
            <a:pPr marL="5429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As we’d like descending order:</a:t>
            </a:r>
          </a:p>
          <a:p>
            <a:pPr marL="1076325"/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86884-94B1-46C6-B820-705E2D1AD4DE}"/>
              </a:ext>
            </a:extLst>
          </p:cNvPr>
          <p:cNvSpPr/>
          <p:nvPr/>
        </p:nvSpPr>
        <p:spPr>
          <a:xfrm>
            <a:off x="4668519" y="5205157"/>
            <a:ext cx="5013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text and numeric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8754CE7-0C2D-4C9D-A471-BF656771CCD0}"/>
              </a:ext>
            </a:extLst>
          </p:cNvPr>
          <p:cNvCxnSpPr>
            <a:cxnSpLocks/>
          </p:cNvCxnSpPr>
          <p:nvPr/>
        </p:nvCxnSpPr>
        <p:spPr>
          <a:xfrm rot="10800000">
            <a:off x="4580892" y="484382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08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highest number of MH beds in Sept. 2018?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tool: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package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990600"/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is a language for data manipulation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Most wrangling puzzles can be solved with knowledge of just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5 dplyr verbs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(5 functions). 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These verbs will be the subject of this session.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7CD80-2699-49F2-9B77-2C884BAD553D}"/>
              </a:ext>
            </a:extLst>
          </p:cNvPr>
          <p:cNvSpPr/>
          <p:nvPr/>
        </p:nvSpPr>
        <p:spPr>
          <a:xfrm>
            <a:off x="4382690" y="1783942"/>
            <a:ext cx="2353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(dee-ply-r)</a:t>
            </a:r>
          </a:p>
        </p:txBody>
      </p:sp>
    </p:spTree>
    <p:extLst>
      <p:ext uri="{BB962C8B-B14F-4D97-AF65-F5344CB8AC3E}">
        <p14:creationId xmlns:p14="http://schemas.microsoft.com/office/powerpoint/2010/main" val="425758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 number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of MH beds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in Sept. 2018?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F72A7-058E-4DED-989C-35D5F4FDD4FB}"/>
              </a:ext>
            </a:extLst>
          </p:cNvPr>
          <p:cNvSpPr/>
          <p:nvPr/>
        </p:nvSpPr>
        <p:spPr>
          <a:xfrm>
            <a:off x="8308942" y="17938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50AB002-ED92-47A9-AC18-E74BDC9B597E}"/>
              </a:ext>
            </a:extLst>
          </p:cNvPr>
          <p:cNvCxnSpPr>
            <a:cxnSpLocks/>
          </p:cNvCxnSpPr>
          <p:nvPr/>
        </p:nvCxnSpPr>
        <p:spPr>
          <a:xfrm rot="5400000">
            <a:off x="8711219" y="1410491"/>
            <a:ext cx="1352535" cy="1175230"/>
          </a:xfrm>
          <a:prstGeom prst="curvedConnector3">
            <a:avLst>
              <a:gd name="adj1" fmla="val 1016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8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 number of MH beds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F72A7-058E-4DED-989C-35D5F4FDD4FB}"/>
              </a:ext>
            </a:extLst>
          </p:cNvPr>
          <p:cNvSpPr/>
          <p:nvPr/>
        </p:nvSpPr>
        <p:spPr>
          <a:xfrm>
            <a:off x="4026371" y="524682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we require only observations with this date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8EA5F2F-88D0-4A6F-9FAE-63AFA8D0D7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2426" y="4006677"/>
            <a:ext cx="1881983" cy="1429893"/>
          </a:xfrm>
          <a:prstGeom prst="curvedConnector3">
            <a:avLst>
              <a:gd name="adj1" fmla="val 36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784EFF-5DEE-40D2-9061-5E68CDF16C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7352" y="4912797"/>
            <a:ext cx="480609" cy="191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280F0-3168-4C34-9063-20B8D260DFD1}"/>
              </a:ext>
            </a:extLst>
          </p:cNvPr>
          <p:cNvSpPr/>
          <p:nvPr/>
        </p:nvSpPr>
        <p:spPr>
          <a:xfrm>
            <a:off x="8308942" y="17938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1C93893-DF19-4CB6-A803-B0B901890853}"/>
              </a:ext>
            </a:extLst>
          </p:cNvPr>
          <p:cNvCxnSpPr>
            <a:cxnSpLocks/>
          </p:cNvCxnSpPr>
          <p:nvPr/>
        </p:nvCxnSpPr>
        <p:spPr>
          <a:xfrm rot="5400000">
            <a:off x="8711219" y="1410491"/>
            <a:ext cx="1352535" cy="1175230"/>
          </a:xfrm>
          <a:prstGeom prst="curvedConnector3">
            <a:avLst>
              <a:gd name="adj1" fmla="val 1016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3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76400"/>
            <a:ext cx="10220960" cy="534413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3048000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048000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filter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     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90125" y="6725263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4200AA-4B15-4C5F-A8B1-799A098C6259}"/>
              </a:ext>
            </a:extLst>
          </p:cNvPr>
          <p:cNvSpPr/>
          <p:nvPr/>
        </p:nvSpPr>
        <p:spPr>
          <a:xfrm>
            <a:off x="6022978" y="3610815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E657C-6CC0-4CC0-B3A2-3EACCCF3AC27}"/>
              </a:ext>
            </a:extLst>
          </p:cNvPr>
          <p:cNvSpPr/>
          <p:nvPr/>
        </p:nvSpPr>
        <p:spPr>
          <a:xfrm>
            <a:off x="2033905" y="3173515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F391A24-0BCF-4C08-8F1D-0D5102AF57F9}"/>
              </a:ext>
            </a:extLst>
          </p:cNvPr>
          <p:cNvCxnSpPr>
            <a:cxnSpLocks/>
          </p:cNvCxnSpPr>
          <p:nvPr/>
        </p:nvCxnSpPr>
        <p:spPr>
          <a:xfrm>
            <a:off x="3580766" y="3828467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F5C152F-9D7A-4760-9559-8DFB749332D5}"/>
              </a:ext>
            </a:extLst>
          </p:cNvPr>
          <p:cNvSpPr/>
          <p:nvPr/>
        </p:nvSpPr>
        <p:spPr>
          <a:xfrm>
            <a:off x="118746" y="508484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CF6B1BB-75C7-48FC-B97A-93127B693259}"/>
              </a:ext>
            </a:extLst>
          </p:cNvPr>
          <p:cNvCxnSpPr>
            <a:cxnSpLocks/>
          </p:cNvCxnSpPr>
          <p:nvPr/>
        </p:nvCxnSpPr>
        <p:spPr>
          <a:xfrm>
            <a:off x="2867025" y="5261638"/>
            <a:ext cx="87312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9B4875B-18A4-47D1-B2ED-1D5BE56936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79185" y="3841648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5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54808"/>
            <a:ext cx="10220960" cy="5365729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... %&gt;%</a:t>
            </a:r>
          </a:p>
          <a:p>
            <a:pPr marL="1076325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filter(date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==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“2018-09-01”)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044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E1B84-21C0-49B1-82B2-561101D7A63B}"/>
              </a:ext>
            </a:extLst>
          </p:cNvPr>
          <p:cNvSpPr/>
          <p:nvPr/>
        </p:nvSpPr>
        <p:spPr>
          <a:xfrm>
            <a:off x="1465260" y="5139875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are testing equality so ==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D0367AB-9DFB-4522-9585-9D06964CEE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6250" y="4663437"/>
            <a:ext cx="916301" cy="874563"/>
          </a:xfrm>
          <a:prstGeom prst="curvedConnector3">
            <a:avLst>
              <a:gd name="adj1" fmla="val 104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53E21F-6A61-42C1-B642-EAB23ACD59F6}"/>
              </a:ext>
            </a:extLst>
          </p:cNvPr>
          <p:cNvSpPr/>
          <p:nvPr/>
        </p:nvSpPr>
        <p:spPr>
          <a:xfrm>
            <a:off x="7194550" y="5273147"/>
            <a:ext cx="283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are choosing rows where this expression is TRUE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751408C-3DE2-4A34-B4C4-E35A36A87511}"/>
              </a:ext>
            </a:extLst>
          </p:cNvPr>
          <p:cNvCxnSpPr>
            <a:cxnSpLocks/>
          </p:cNvCxnSpPr>
          <p:nvPr/>
        </p:nvCxnSpPr>
        <p:spPr>
          <a:xfrm>
            <a:off x="6207123" y="4663438"/>
            <a:ext cx="1098555" cy="751844"/>
          </a:xfrm>
          <a:prstGeom prst="curvedConnector3">
            <a:avLst>
              <a:gd name="adj1" fmla="val -2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4DECD-6878-40AE-A87D-6523C6CBBAB9}"/>
              </a:ext>
            </a:extLst>
          </p:cNvPr>
          <p:cNvSpPr/>
          <p:nvPr/>
        </p:nvSpPr>
        <p:spPr>
          <a:xfrm>
            <a:off x="6513830" y="2410391"/>
            <a:ext cx="283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 expression inside brackets should return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TRUE or FALSE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98E88A5-56B3-457F-A833-E4E15421B6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0839" y="2957192"/>
            <a:ext cx="1127762" cy="1063551"/>
          </a:xfrm>
          <a:prstGeom prst="curvedConnector3">
            <a:avLst>
              <a:gd name="adj1" fmla="val 959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6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54808"/>
            <a:ext cx="10220960" cy="5365729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filter(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date == “2018-09-01”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044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4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percentage bed occupancy in Sept. 2018?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2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percentage bed occupancy in Sept. 2018?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D848857-0EE0-4F71-84CF-9CD195639463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34067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BC12ED-7BBB-431A-AB3A-70533A870CFC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3426300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percentage bed occupancy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436A83-EE06-44A6-9EFD-28D1A34B3E2B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28D0D-D0B5-490C-8E80-7DCC49DF036B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97828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percentage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6E588C-2504-4584-965B-E2EAAC62D653}"/>
              </a:ext>
            </a:extLst>
          </p:cNvPr>
          <p:cNvCxnSpPr>
            <a:cxnSpLocks/>
          </p:cNvCxnSpPr>
          <p:nvPr/>
        </p:nvCxnSpPr>
        <p:spPr>
          <a:xfrm flipH="1">
            <a:off x="2359742" y="3780631"/>
            <a:ext cx="599768" cy="8640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D3297-C7D9-4FC2-8D0C-07C5B8D4F865}"/>
              </a:ext>
            </a:extLst>
          </p:cNvPr>
          <p:cNvSpPr/>
          <p:nvPr/>
        </p:nvSpPr>
        <p:spPr>
          <a:xfrm>
            <a:off x="666750" y="478304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don’t have this variable…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BEAFDB-1814-4F93-AE8D-7487D2678D79}"/>
              </a:ext>
            </a:extLst>
          </p:cNvPr>
          <p:cNvCxnSpPr>
            <a:cxnSpLocks/>
          </p:cNvCxnSpPr>
          <p:nvPr/>
        </p:nvCxnSpPr>
        <p:spPr>
          <a:xfrm rot="5400000">
            <a:off x="4029247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16420-04C4-4F5B-AEF5-36C8C7406208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1954709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percentage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6E588C-2504-4584-965B-E2EAAC62D653}"/>
              </a:ext>
            </a:extLst>
          </p:cNvPr>
          <p:cNvCxnSpPr>
            <a:cxnSpLocks/>
          </p:cNvCxnSpPr>
          <p:nvPr/>
        </p:nvCxnSpPr>
        <p:spPr>
          <a:xfrm flipH="1">
            <a:off x="2359742" y="3780631"/>
            <a:ext cx="599768" cy="8640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D3297-C7D9-4FC2-8D0C-07C5B8D4F865}"/>
              </a:ext>
            </a:extLst>
          </p:cNvPr>
          <p:cNvSpPr/>
          <p:nvPr/>
        </p:nvSpPr>
        <p:spPr>
          <a:xfrm>
            <a:off x="666750" y="478304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don’t have this variable…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BEAFDB-1814-4F93-AE8D-7487D2678D79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16420-04C4-4F5B-AEF5-36C8C7406208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295D67-3235-40BD-B417-C67C0E2B67EE}"/>
              </a:ext>
            </a:extLst>
          </p:cNvPr>
          <p:cNvCxnSpPr>
            <a:cxnSpLocks/>
          </p:cNvCxnSpPr>
          <p:nvPr/>
        </p:nvCxnSpPr>
        <p:spPr>
          <a:xfrm>
            <a:off x="2109567" y="5566645"/>
            <a:ext cx="0" cy="47444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A952D-740D-4149-ADE4-63962CD94396}"/>
              </a:ext>
            </a:extLst>
          </p:cNvPr>
          <p:cNvSpPr/>
          <p:nvPr/>
        </p:nvSpPr>
        <p:spPr>
          <a:xfrm>
            <a:off x="820619" y="6041094"/>
            <a:ext cx="257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we can create it:</a:t>
            </a:r>
          </a:p>
        </p:txBody>
      </p:sp>
    </p:spTree>
    <p:extLst>
      <p:ext uri="{BB962C8B-B14F-4D97-AF65-F5344CB8AC3E}">
        <p14:creationId xmlns:p14="http://schemas.microsoft.com/office/powerpoint/2010/main" val="294168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7530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Project 2: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create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new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existing ones</a:t>
            </a: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432B03-571A-42B7-9F3F-952D53B447A8}"/>
              </a:ext>
            </a:extLst>
          </p:cNvPr>
          <p:cNvCxnSpPr>
            <a:cxnSpLocks/>
          </p:cNvCxnSpPr>
          <p:nvPr/>
        </p:nvCxnSpPr>
        <p:spPr>
          <a:xfrm>
            <a:off x="3942080" y="2753360"/>
            <a:ext cx="558800" cy="1808480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17DD-FA5D-4774-9C6A-BFA052327917}"/>
              </a:ext>
            </a:extLst>
          </p:cNvPr>
          <p:cNvCxnSpPr>
            <a:cxnSpLocks/>
          </p:cNvCxnSpPr>
          <p:nvPr/>
        </p:nvCxnSpPr>
        <p:spPr>
          <a:xfrm>
            <a:off x="7630160" y="2753360"/>
            <a:ext cx="558800" cy="1808480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01EF3-A43E-40D9-9C99-C990EE38E576}"/>
              </a:ext>
            </a:extLst>
          </p:cNvPr>
          <p:cNvCxnSpPr>
            <a:cxnSpLocks/>
          </p:cNvCxnSpPr>
          <p:nvPr/>
        </p:nvCxnSpPr>
        <p:spPr>
          <a:xfrm flipH="1">
            <a:off x="6085840" y="2768605"/>
            <a:ext cx="1249680" cy="1793235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80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4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D0089-0F49-4BC3-9B6A-B5926C8C55AC}"/>
              </a:ext>
            </a:extLst>
          </p:cNvPr>
          <p:cNvSpPr/>
          <p:nvPr/>
        </p:nvSpPr>
        <p:spPr>
          <a:xfrm>
            <a:off x="5224781" y="551661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 a test of equality, so =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23D7972-C663-4B7B-9194-B77ECEB542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29239" y="5368658"/>
            <a:ext cx="886994" cy="295909"/>
          </a:xfrm>
          <a:prstGeom prst="curvedConnector3">
            <a:avLst>
              <a:gd name="adj1" fmla="val -4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B1BEE-3830-4DCD-B4BF-50F406CFD2BE}"/>
              </a:ext>
            </a:extLst>
          </p:cNvPr>
          <p:cNvSpPr/>
          <p:nvPr/>
        </p:nvSpPr>
        <p:spPr>
          <a:xfrm>
            <a:off x="1050416" y="563906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will be named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CC9F7E7-190E-4CE0-A9CE-647B4C2A71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1480" y="5413435"/>
            <a:ext cx="752991" cy="340359"/>
          </a:xfrm>
          <a:prstGeom prst="curvedConnector3">
            <a:avLst>
              <a:gd name="adj1" fmla="val -1071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E3B33D4-9FFA-4B66-A8BE-052B251863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5706" y="3375656"/>
            <a:ext cx="1454774" cy="856613"/>
          </a:xfrm>
          <a:prstGeom prst="curvedConnector3">
            <a:avLst>
              <a:gd name="adj1" fmla="val 10303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60C59-E08E-45FF-ADB4-C800D3A36BEA}"/>
              </a:ext>
            </a:extLst>
          </p:cNvPr>
          <p:cNvSpPr/>
          <p:nvPr/>
        </p:nvSpPr>
        <p:spPr>
          <a:xfrm>
            <a:off x="7193793" y="2715238"/>
            <a:ext cx="2972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RHS usually a function of existing variable(s)</a:t>
            </a:r>
          </a:p>
        </p:txBody>
      </p:sp>
    </p:spTree>
    <p:extLst>
      <p:ext uri="{BB962C8B-B14F-4D97-AF65-F5344CB8AC3E}">
        <p14:creationId xmlns:p14="http://schemas.microsoft.com/office/powerpoint/2010/main" val="3793792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40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filter(date == “2018-09-01”) %&gt;%</a:t>
            </a:r>
          </a:p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	arrange(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77671-4710-4440-921A-7B630B90D29A}"/>
              </a:ext>
            </a:extLst>
          </p:cNvPr>
          <p:cNvSpPr/>
          <p:nvPr/>
        </p:nvSpPr>
        <p:spPr>
          <a:xfrm>
            <a:off x="6288987" y="6181546"/>
            <a:ext cx="4275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can refer to variables we’ve just created above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0513069-1C74-43E5-BC31-5F32B51104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6816" y="6244354"/>
            <a:ext cx="833033" cy="291310"/>
          </a:xfrm>
          <a:prstGeom prst="curvedConnector3">
            <a:avLst>
              <a:gd name="adj1" fmla="val -665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05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433419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6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mean number of beds</a:t>
            </a:r>
            <a:b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(across all trusts)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FEFE71-435F-4EA1-A7B4-52F09D2B6C58}"/>
              </a:ext>
            </a:extLst>
          </p:cNvPr>
          <p:cNvCxnSpPr>
            <a:cxnSpLocks/>
          </p:cNvCxnSpPr>
          <p:nvPr/>
        </p:nvCxnSpPr>
        <p:spPr>
          <a:xfrm>
            <a:off x="8987606" y="2042160"/>
            <a:ext cx="546919" cy="259866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2206A6E-CA8D-41E5-9F2C-F6FE888EDB21}"/>
              </a:ext>
            </a:extLst>
          </p:cNvPr>
          <p:cNvSpPr/>
          <p:nvPr/>
        </p:nvSpPr>
        <p:spPr>
          <a:xfrm>
            <a:off x="7339781" y="5154859"/>
            <a:ext cx="3010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Let’s first look at how we’d produce summary stats like a mean…</a:t>
            </a:r>
          </a:p>
        </p:txBody>
      </p:sp>
    </p:spTree>
    <p:extLst>
      <p:ext uri="{BB962C8B-B14F-4D97-AF65-F5344CB8AC3E}">
        <p14:creationId xmlns:p14="http://schemas.microsoft.com/office/powerpoint/2010/main" val="3193629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80975"/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049095" y="5466280"/>
            <a:ext cx="2606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(summary)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function using existing columns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1D801A-5EFC-4455-98DF-36FC260A84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1729" y="5621179"/>
            <a:ext cx="1981406" cy="425659"/>
          </a:xfrm>
          <a:prstGeom prst="curvedConnector3">
            <a:avLst>
              <a:gd name="adj1" fmla="val 4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F0BC98-D6F5-48EE-A242-67627507A4A9}"/>
              </a:ext>
            </a:extLst>
          </p:cNvPr>
          <p:cNvSpPr/>
          <p:nvPr/>
        </p:nvSpPr>
        <p:spPr>
          <a:xfrm>
            <a:off x="3228256" y="537770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name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DE4CED-FD3C-4467-902F-19B8C266C6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77510" y="5104155"/>
            <a:ext cx="5344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BF02D-2249-422A-9B3F-BB9744C1768F}"/>
              </a:ext>
            </a:extLst>
          </p:cNvPr>
          <p:cNvSpPr/>
          <p:nvPr/>
        </p:nvSpPr>
        <p:spPr>
          <a:xfrm>
            <a:off x="31646" y="5219800"/>
            <a:ext cx="340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Similar syntax to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: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E0919DF-A09D-4C13-AFD6-997BC793C02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57" y="5089784"/>
            <a:ext cx="752991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74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80975"/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summarise(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049095" y="5466280"/>
            <a:ext cx="2606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(summary)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function using existing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0BC98-D6F5-48EE-A242-67627507A4A9}"/>
              </a:ext>
            </a:extLst>
          </p:cNvPr>
          <p:cNvSpPr/>
          <p:nvPr/>
        </p:nvSpPr>
        <p:spPr>
          <a:xfrm>
            <a:off x="3228256" y="537770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name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DE4CED-FD3C-4467-902F-19B8C266C6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35240" y="5059729"/>
            <a:ext cx="5344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BF02D-2249-422A-9B3F-BB9744C1768F}"/>
              </a:ext>
            </a:extLst>
          </p:cNvPr>
          <p:cNvSpPr/>
          <p:nvPr/>
        </p:nvSpPr>
        <p:spPr>
          <a:xfrm>
            <a:off x="31646" y="5219800"/>
            <a:ext cx="340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Similar syntax to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: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CC4E9AB-0ECD-4F1F-BC01-3CF15099BF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97408" y="4001475"/>
            <a:ext cx="333743" cy="12700"/>
          </a:xfrm>
          <a:prstGeom prst="curvedConnector3">
            <a:avLst>
              <a:gd name="adj1" fmla="val 146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5E680-685B-43F3-BB4B-8CFAF81F86EE}"/>
              </a:ext>
            </a:extLst>
          </p:cNvPr>
          <p:cNvSpPr/>
          <p:nvPr/>
        </p:nvSpPr>
        <p:spPr>
          <a:xfrm>
            <a:off x="7734470" y="2596337"/>
            <a:ext cx="2291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in this case our code returns 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NA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8F7B6CA-FD01-43F2-8BAB-B94B57EC2D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1729" y="5621179"/>
            <a:ext cx="1981406" cy="425659"/>
          </a:xfrm>
          <a:prstGeom prst="curvedConnector3">
            <a:avLst>
              <a:gd name="adj1" fmla="val 4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835F305-167E-4E8D-A17E-7B6B769E46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57" y="5089784"/>
            <a:ext cx="752991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80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90488"/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90488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</a:t>
            </a:r>
          </a:p>
          <a:p>
            <a:pPr marL="90488"/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mean(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na.rm = T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847474" y="3191168"/>
            <a:ext cx="3576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need to remove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NA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values to get a suitable mean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1D801A-5EFC-4455-98DF-36FC260A84CC}"/>
              </a:ext>
            </a:extLst>
          </p:cNvPr>
          <p:cNvCxnSpPr>
            <a:cxnSpLocks/>
          </p:cNvCxnSpPr>
          <p:nvPr/>
        </p:nvCxnSpPr>
        <p:spPr>
          <a:xfrm rot="5400000">
            <a:off x="8264938" y="5775553"/>
            <a:ext cx="1066647" cy="1270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4FB9C0B-A5FD-4D00-8C73-99C1195AF02C}"/>
              </a:ext>
            </a:extLst>
          </p:cNvPr>
          <p:cNvCxnSpPr>
            <a:cxnSpLocks/>
          </p:cNvCxnSpPr>
          <p:nvPr/>
        </p:nvCxnSpPr>
        <p:spPr>
          <a:xfrm rot="5400000">
            <a:off x="7428754" y="4562141"/>
            <a:ext cx="37908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7DA9-F6EC-4506-B644-2E615FBC0A5B}"/>
              </a:ext>
            </a:extLst>
          </p:cNvPr>
          <p:cNvSpPr/>
          <p:nvPr/>
        </p:nvSpPr>
        <p:spPr>
          <a:xfrm>
            <a:off x="7159661" y="6420508"/>
            <a:ext cx="3264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 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is short for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TRUE</a:t>
            </a:r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3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90488"/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90488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</a:t>
            </a:r>
          </a:p>
          <a:p>
            <a:pPr marL="90488"/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mean(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na.rm = T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4916537" y="5829674"/>
            <a:ext cx="3379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This code produces a single summary value for the whole dataset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9ADFD6-866B-4E88-A47E-15B6C9FE3889}"/>
              </a:ext>
            </a:extLst>
          </p:cNvPr>
          <p:cNvCxnSpPr>
            <a:cxnSpLocks/>
          </p:cNvCxnSpPr>
          <p:nvPr/>
        </p:nvCxnSpPr>
        <p:spPr>
          <a:xfrm>
            <a:off x="4136900" y="5435021"/>
            <a:ext cx="580103" cy="63605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2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9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8591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Project 2: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Exploring Mental Health (MH) Inpatient Capacity</a:t>
            </a:r>
            <a:b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</a:br>
            <a:endParaRPr lang="en-GB" sz="5400" b="0" dirty="0">
              <a:solidFill>
                <a:schemeClr val="tx1"/>
              </a:solidFill>
              <a:latin typeface="Raleway" panose="020B05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0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06A6E-CA8D-41E5-9F2C-F6FE888EDB21}"/>
              </a:ext>
            </a:extLst>
          </p:cNvPr>
          <p:cNvSpPr/>
          <p:nvPr/>
        </p:nvSpPr>
        <p:spPr>
          <a:xfrm>
            <a:off x="499297" y="5109632"/>
            <a:ext cx="3010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Now we know how to use summarise…</a:t>
            </a:r>
          </a:p>
        </p:txBody>
      </p:sp>
    </p:spTree>
    <p:extLst>
      <p:ext uri="{BB962C8B-B14F-4D97-AF65-F5344CB8AC3E}">
        <p14:creationId xmlns:p14="http://schemas.microsoft.com/office/powerpoint/2010/main" val="2189067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for each value of date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E81A80-4181-486D-A3CE-B65482AAE4C4}"/>
              </a:ext>
            </a:extLst>
          </p:cNvPr>
          <p:cNvCxnSpPr>
            <a:cxnSpLocks/>
          </p:cNvCxnSpPr>
          <p:nvPr/>
        </p:nvCxnSpPr>
        <p:spPr>
          <a:xfrm>
            <a:off x="5808530" y="4565394"/>
            <a:ext cx="677400" cy="108847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3F67C83-8FB0-490C-A728-CC512EEA177C}"/>
              </a:ext>
            </a:extLst>
          </p:cNvPr>
          <p:cNvSpPr/>
          <p:nvPr/>
        </p:nvSpPr>
        <p:spPr>
          <a:xfrm>
            <a:off x="6485930" y="5525131"/>
            <a:ext cx="3010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produce a summary value for </a:t>
            </a:r>
            <a:r>
              <a:rPr lang="en-GB" sz="2400" u="sng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each value of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AB29D-6C33-4467-A0B4-87861BA73F12}"/>
              </a:ext>
            </a:extLst>
          </p:cNvPr>
          <p:cNvSpPr/>
          <p:nvPr/>
        </p:nvSpPr>
        <p:spPr>
          <a:xfrm>
            <a:off x="499297" y="5109632"/>
            <a:ext cx="3010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Now we know how to use summarise…</a:t>
            </a:r>
          </a:p>
        </p:txBody>
      </p:sp>
    </p:spTree>
    <p:extLst>
      <p:ext uri="{BB962C8B-B14F-4D97-AF65-F5344CB8AC3E}">
        <p14:creationId xmlns:p14="http://schemas.microsoft.com/office/powerpoint/2010/main" val="2181252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5. </a:t>
            </a:r>
            <a:r>
              <a:rPr lang="en-GB" sz="5400" b="0" dirty="0" err="1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group_by</a:t>
            </a:r>
            <a:endParaRPr lang="en-GB" sz="5400" b="0" dirty="0">
              <a:solidFill>
                <a:schemeClr val="accent3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For each group…</a:t>
            </a:r>
          </a:p>
          <a:p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984250"/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 ...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144A7-7EEE-49E0-9726-4A2632657CC6}"/>
              </a:ext>
            </a:extLst>
          </p:cNvPr>
          <p:cNvSpPr/>
          <p:nvPr/>
        </p:nvSpPr>
        <p:spPr>
          <a:xfrm>
            <a:off x="7573096" y="2905809"/>
            <a:ext cx="26068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each value of date…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D3479C2-C3ED-45A2-B760-B8AB02F004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4182" y="3441289"/>
            <a:ext cx="3128915" cy="815379"/>
          </a:xfrm>
          <a:prstGeom prst="curvedConnector3">
            <a:avLst>
              <a:gd name="adj1" fmla="val 9933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45625-75D6-4D2D-AA0A-2B509751E7C9}"/>
              </a:ext>
            </a:extLst>
          </p:cNvPr>
          <p:cNvSpPr/>
          <p:nvPr/>
        </p:nvSpPr>
        <p:spPr>
          <a:xfrm>
            <a:off x="5772150" y="5130120"/>
            <a:ext cx="4667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(do something):</a:t>
            </a:r>
          </a:p>
          <a:p>
            <a:pPr algn="ctr"/>
            <a:r>
              <a:rPr lang="en-GB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d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oes nothing to the change the data frame...</a:t>
            </a:r>
          </a:p>
          <a:p>
            <a:pPr algn="ctr"/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it does change a setting behind the scenes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800D0C-C39C-4B95-8709-8B5F9411923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82906" y="4944470"/>
            <a:ext cx="578383" cy="324157"/>
          </a:xfrm>
          <a:prstGeom prst="curvedConnector3">
            <a:avLst>
              <a:gd name="adj1" fmla="val -10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49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5. </a:t>
            </a:r>
            <a:r>
              <a:rPr lang="en-GB" sz="5400" b="0" dirty="0" err="1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group_by</a:t>
            </a:r>
            <a:endParaRPr lang="en-GB" sz="5400" b="0" dirty="0">
              <a:solidFill>
                <a:schemeClr val="accent3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For each group…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summarise </a:t>
            </a:r>
            <a:r>
              <a:rPr lang="en-GB" sz="3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(produce single summary value)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</a:p>
          <a:p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984250"/>
            <a:r>
              <a:rPr lang="en-GB" sz="32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summarise(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=T)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) </a:t>
            </a:r>
          </a:p>
          <a:p>
            <a:pPr indent="984250"/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indent="984250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79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540" y="1107440"/>
            <a:ext cx="9359900" cy="720000"/>
          </a:xfrm>
        </p:spPr>
        <p:txBody>
          <a:bodyPr/>
          <a:lstStyle/>
          <a:p>
            <a:pPr algn="ctr">
              <a:lnSpc>
                <a:spcPts val="9800"/>
              </a:lnSpc>
            </a:pPr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group_by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3200" b="0" dirty="0">
                <a:solidFill>
                  <a:schemeClr val="tx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and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summarise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summarise(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70DD00-9195-4B2A-A92D-94073A610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11704"/>
              </p:ext>
            </p:extLst>
          </p:nvPr>
        </p:nvGraphicFramePr>
        <p:xfrm>
          <a:off x="7009590" y="2968975"/>
          <a:ext cx="1818968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818968">
                  <a:extLst>
                    <a:ext uri="{9D8B030D-6E8A-4147-A177-3AD203B41FA5}">
                      <a16:colId xmlns:a16="http://schemas.microsoft.com/office/drawing/2014/main" val="658564098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Raleway" pitchFamily="50" charset="0"/>
                        </a:rPr>
                        <a:t>mean_beds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45" name="Arrow: U-Turn 44">
            <a:extLst>
              <a:ext uri="{FF2B5EF4-FFF2-40B4-BE49-F238E27FC236}">
                <a16:creationId xmlns:a16="http://schemas.microsoft.com/office/drawing/2014/main" id="{4FEC17EF-DC57-45A1-8E88-2AAE1BCEEDBB}"/>
              </a:ext>
            </a:extLst>
          </p:cNvPr>
          <p:cNvSpPr/>
          <p:nvPr/>
        </p:nvSpPr>
        <p:spPr>
          <a:xfrm>
            <a:off x="3600450" y="2042160"/>
            <a:ext cx="3044190" cy="2520315"/>
          </a:xfrm>
          <a:prstGeom prst="uturnArrow">
            <a:avLst>
              <a:gd name="adj1" fmla="val 6001"/>
              <a:gd name="adj2" fmla="val 11722"/>
              <a:gd name="adj3" fmla="val 14003"/>
              <a:gd name="adj4" fmla="val 15022"/>
              <a:gd name="adj5" fmla="val 29025"/>
            </a:avLst>
          </a:prstGeom>
          <a:solidFill>
            <a:schemeClr val="accent3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8C2090C9-A0BE-49A2-B616-16CD62A02117}"/>
              </a:ext>
            </a:extLst>
          </p:cNvPr>
          <p:cNvSpPr/>
          <p:nvPr/>
        </p:nvSpPr>
        <p:spPr>
          <a:xfrm flipH="1">
            <a:off x="7701277" y="2042159"/>
            <a:ext cx="1509397" cy="3501391"/>
          </a:xfrm>
          <a:prstGeom prst="uturnArrow">
            <a:avLst>
              <a:gd name="adj1" fmla="val 11001"/>
              <a:gd name="adj2" fmla="val 18508"/>
              <a:gd name="adj3" fmla="val 26147"/>
              <a:gd name="adj4" fmla="val 17512"/>
              <a:gd name="adj5" fmla="val 21991"/>
            </a:avLst>
          </a:prstGeom>
          <a:solidFill>
            <a:schemeClr val="accent2">
              <a:lumMod val="20000"/>
              <a:lumOff val="8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71A855-8A96-490C-B298-3CE292A73DFD}"/>
              </a:ext>
            </a:extLst>
          </p:cNvPr>
          <p:cNvSpPr/>
          <p:nvPr/>
        </p:nvSpPr>
        <p:spPr>
          <a:xfrm>
            <a:off x="248269" y="1939524"/>
            <a:ext cx="28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6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column is created for each grouping variable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F2F826-2584-43C2-91B7-18ACE8B81FFF}"/>
              </a:ext>
            </a:extLst>
          </p:cNvPr>
          <p:cNvSpPr/>
          <p:nvPr/>
        </p:nvSpPr>
        <p:spPr>
          <a:xfrm>
            <a:off x="7949384" y="1708692"/>
            <a:ext cx="2763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column for the summary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FAA297-FEAE-44D1-9E99-94AB9EE0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92575"/>
              </p:ext>
            </p:extLst>
          </p:nvPr>
        </p:nvGraphicFramePr>
        <p:xfrm>
          <a:off x="5627966" y="2968974"/>
          <a:ext cx="1376530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376530">
                  <a:extLst>
                    <a:ext uri="{9D8B030D-6E8A-4147-A177-3AD203B41FA5}">
                      <a16:colId xmlns:a16="http://schemas.microsoft.com/office/drawing/2014/main" val="962195116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date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320DF9A-60BE-4B7D-8D33-1DFC8CCF99D7}"/>
              </a:ext>
            </a:extLst>
          </p:cNvPr>
          <p:cNvSpPr/>
          <p:nvPr/>
        </p:nvSpPr>
        <p:spPr>
          <a:xfrm>
            <a:off x="3316044" y="431055"/>
            <a:ext cx="4147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a very common pattern: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66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summarise(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</a:t>
            </a:r>
          </a:p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)</a:t>
            </a: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40CAF3C-A4B7-475D-8D6E-A726223775A0}"/>
              </a:ext>
            </a:extLst>
          </p:cNvPr>
          <p:cNvSpPr/>
          <p:nvPr/>
        </p:nvSpPr>
        <p:spPr>
          <a:xfrm>
            <a:off x="3212796" y="2389118"/>
            <a:ext cx="2040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row for each unique value of date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BAB8EF-B3C8-4D3E-ABF5-5010AA78C121}"/>
              </a:ext>
            </a:extLst>
          </p:cNvPr>
          <p:cNvSpPr/>
          <p:nvPr/>
        </p:nvSpPr>
        <p:spPr>
          <a:xfrm>
            <a:off x="5302423" y="2989412"/>
            <a:ext cx="458988" cy="24254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AB55EC-41A2-4941-842F-BEE5A2A8D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83738"/>
              </p:ext>
            </p:extLst>
          </p:nvPr>
        </p:nvGraphicFramePr>
        <p:xfrm>
          <a:off x="5859569" y="2394709"/>
          <a:ext cx="4043666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2047717">
                  <a:extLst>
                    <a:ext uri="{9D8B030D-6E8A-4147-A177-3AD203B41FA5}">
                      <a16:colId xmlns:a16="http://schemas.microsoft.com/office/drawing/2014/main" val="962195116"/>
                    </a:ext>
                  </a:extLst>
                </a:gridCol>
                <a:gridCol w="1995949">
                  <a:extLst>
                    <a:ext uri="{9D8B030D-6E8A-4147-A177-3AD203B41FA5}">
                      <a16:colId xmlns:a16="http://schemas.microsoft.com/office/drawing/2014/main" val="658564098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date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Raleway" pitchFamily="50" charset="0"/>
                        </a:rPr>
                        <a:t>mean_beds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“2010-06-01”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“2010-09-01”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1DE736D7-7108-40AC-B82C-5BB41FD104F3}"/>
              </a:ext>
            </a:extLst>
          </p:cNvPr>
          <p:cNvSpPr txBox="1">
            <a:spLocks/>
          </p:cNvSpPr>
          <p:nvPr/>
        </p:nvSpPr>
        <p:spPr>
          <a:xfrm>
            <a:off x="397540" y="110744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ts val="9800"/>
              </a:lnSpc>
            </a:pPr>
            <a:r>
              <a:rPr lang="en-GB" sz="8000" b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 </a:t>
            </a:r>
            <a:r>
              <a:rPr lang="en-GB" sz="5400" b="0">
                <a:latin typeface="Raleway" pitchFamily="50" charset="0"/>
                <a:ea typeface="Segoe UI Emoji" panose="020B0502040204020203" pitchFamily="34" charset="0"/>
              </a:rPr>
              <a:t>group_by </a:t>
            </a:r>
            <a:r>
              <a:rPr lang="en-GB" sz="3200" b="0">
                <a:solidFill>
                  <a:schemeClr val="tx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and </a:t>
            </a:r>
            <a:r>
              <a:rPr lang="en-GB" sz="5400" b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summarise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68036-571B-44DD-B529-3072AA3BE9CC}"/>
              </a:ext>
            </a:extLst>
          </p:cNvPr>
          <p:cNvSpPr/>
          <p:nvPr/>
        </p:nvSpPr>
        <p:spPr>
          <a:xfrm>
            <a:off x="3316044" y="431055"/>
            <a:ext cx="4147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a very common pattern: </a:t>
            </a:r>
            <a:endParaRPr lang="en-GB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E5A3EB-D143-4A0A-8A98-67D3117E8569}"/>
              </a:ext>
            </a:extLst>
          </p:cNvPr>
          <p:cNvSpPr/>
          <p:nvPr/>
        </p:nvSpPr>
        <p:spPr>
          <a:xfrm>
            <a:off x="5302423" y="3499672"/>
            <a:ext cx="458988" cy="222058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68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</a:t>
            </a:r>
            <a:r>
              <a:rPr lang="en-GB" sz="48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</a:t>
            </a:r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ungroup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Often it’s safest to remove the grouping after you’ve performed the required operation</a:t>
            </a:r>
          </a:p>
          <a:p>
            <a:pPr marL="447675">
              <a:lnSpc>
                <a:spcPct val="100000"/>
              </a:lnSpc>
            </a:pPr>
            <a:r>
              <a:rPr lang="en-GB" sz="12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</a:t>
            </a:r>
            <a:endParaRPr lang="en-GB" sz="36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indent="361950">
              <a:lnSpc>
                <a:spcPct val="100000"/>
              </a:lnSpc>
            </a:pP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summarise(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=T)) %&gt;% 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ungroup()</a:t>
            </a:r>
          </a:p>
          <a:p>
            <a:pPr indent="984250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2008147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Which 5 organisations have the highest mean % bed occupancy? 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(over the 8 year period)</a:t>
            </a:r>
            <a:endParaRPr lang="en-GB" sz="540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55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2008147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Which 5 organisations have the highest mean % bed occupancy? 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(over the 5 year period)</a:t>
            </a:r>
            <a:endParaRPr lang="en-GB" sz="5400" dirty="0">
              <a:solidFill>
                <a:schemeClr val="tx1">
                  <a:lumMod val="25000"/>
                  <a:lumOff val="75000"/>
                </a:schemeClr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68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03B9B8E-6506-480A-A535-56BB4120BAC5}"/>
              </a:ext>
            </a:extLst>
          </p:cNvPr>
          <p:cNvCxnSpPr>
            <a:cxnSpLocks/>
          </p:cNvCxnSpPr>
          <p:nvPr/>
        </p:nvCxnSpPr>
        <p:spPr>
          <a:xfrm rot="5400000">
            <a:off x="7988713" y="3868996"/>
            <a:ext cx="914400" cy="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organisations have the highest mean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82734-D03B-46C5-BF69-E568DF261CF8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7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Project 2: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have been asked to conduct an analysis of Mental Health inpatient capacity in England.</a:t>
            </a: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part of this, we will be looking at the changes in the number (and occupancy) of MH beds available in recent years.</a:t>
            </a:r>
            <a:endParaRPr lang="en-GB" sz="3600" b="1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b="1" dirty="0">
              <a:latin typeface="MV Boli" panose="02000500030200090000" pitchFamily="2" charset="0"/>
              <a:ea typeface="Segoe UI Emoj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7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organisations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have the highest mean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18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  <a:p>
            <a:pPr algn="ctr"/>
            <a:endParaRPr lang="en-GB" sz="24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63734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4EECC30-67B5-4892-B169-B735A7423E74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7EBF79-F98B-4B20-A6ED-7AE623B8E537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8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have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mean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590481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75F3E6-FE8D-4AEC-A742-8940D712DC6E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FD08F-4694-4F19-9B8A-7C56FF3E0D2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A01B6-489F-4C5E-931C-7511A499D241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E8BFD7-A7D5-4621-AA0B-B586006EEAAE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92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887A438-48C0-4679-9061-356B9D78338C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752CEB-5BCC-4F15-9A45-99B46C74CC2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CC081FB-4494-48AB-A485-FC6BEAF47E7D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922BBF-F886-4861-9150-2485CE197EC1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3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419-FD93-43FA-A851-654E18CA51A9}"/>
              </a:ext>
            </a:extLst>
          </p:cNvPr>
          <p:cNvSpPr/>
          <p:nvPr/>
        </p:nvSpPr>
        <p:spPr>
          <a:xfrm>
            <a:off x="254000" y="6005948"/>
            <a:ext cx="391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Tip: Run the code after each new line to check it returns the output you’d expect. </a:t>
            </a:r>
            <a:endParaRPr lang="en-GB" sz="2000" b="1" dirty="0">
              <a:solidFill>
                <a:schemeClr val="accent3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D8BAD-A346-4D07-908D-6DEC759145D7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59461-B5CE-4671-A699-177A85E30B9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6F6FDFD-8715-4F78-9B9C-996A6B921125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76C270-D002-4C08-88B9-AD1ACBEF95C3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769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352800"/>
            <a:ext cx="7700720" cy="82591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Over to you…</a:t>
            </a:r>
            <a:endParaRPr lang="en-GB" sz="540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74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419-FD93-43FA-A851-654E18CA51A9}"/>
              </a:ext>
            </a:extLst>
          </p:cNvPr>
          <p:cNvSpPr/>
          <p:nvPr/>
        </p:nvSpPr>
        <p:spPr>
          <a:xfrm>
            <a:off x="254000" y="6005948"/>
            <a:ext cx="391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Tip: Run the code after each new line to check it returns the output you’d expect. </a:t>
            </a:r>
            <a:endParaRPr lang="en-GB" sz="2000" b="1" dirty="0">
              <a:solidFill>
                <a:schemeClr val="accent3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D8BAD-A346-4D07-908D-6DEC759145D7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59461-B5CE-4671-A699-177A85E30B9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40A604-9A28-4371-A914-8880835037C6}"/>
              </a:ext>
            </a:extLst>
          </p:cNvPr>
          <p:cNvSpPr/>
          <p:nvPr/>
        </p:nvSpPr>
        <p:spPr>
          <a:xfrm>
            <a:off x="6484579" y="4854648"/>
            <a:ext cx="44157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beds_data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mutate(_ = _)%&gt;%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summarise(_ = _ )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arrange()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FB2DD-E196-4C20-9C8E-4BA95C6F8E10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9683A-DB6E-4E09-8456-1DCADD916E85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24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180975"/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mutate(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			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10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5"/>
            <a:ext cx="9359900" cy="2638745"/>
          </a:xfrm>
        </p:spPr>
        <p:txBody>
          <a:bodyPr/>
          <a:lstStyle/>
          <a:p>
            <a:pPr algn="ctr"/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4800" b="0" dirty="0">
                <a:latin typeface="Raleway" pitchFamily="50" charset="0"/>
                <a:ea typeface="Segoe UI Emoji" panose="020B0502040204020203" pitchFamily="34" charset="0"/>
              </a:rPr>
              <a:t>How many columns associated with each observation?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57400"/>
            <a:ext cx="10220960" cy="496313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F4F9E-228C-478B-B32C-305788E2A3D2}"/>
              </a:ext>
            </a:extLst>
          </p:cNvPr>
          <p:cNvSpPr/>
          <p:nvPr/>
        </p:nvSpPr>
        <p:spPr>
          <a:xfrm>
            <a:off x="1038255" y="4531349"/>
            <a:ext cx="86277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summarise(number = n())</a:t>
            </a:r>
          </a:p>
          <a:p>
            <a:pPr algn="ctr"/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This is a common pattern – it will count the number of rows associated with each group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86B6F0C-4A7D-447A-8B95-E392B82BF613}"/>
              </a:ext>
            </a:extLst>
          </p:cNvPr>
          <p:cNvSpPr txBox="1">
            <a:spLocks/>
          </p:cNvSpPr>
          <p:nvPr/>
        </p:nvSpPr>
        <p:spPr>
          <a:xfrm>
            <a:off x="666750" y="466406"/>
            <a:ext cx="9359900" cy="1052126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Extension:</a:t>
            </a:r>
          </a:p>
        </p:txBody>
      </p:sp>
    </p:spTree>
    <p:extLst>
      <p:ext uri="{BB962C8B-B14F-4D97-AF65-F5344CB8AC3E}">
        <p14:creationId xmlns:p14="http://schemas.microsoft.com/office/powerpoint/2010/main" val="3878403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180975"/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mutate(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= 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</a:t>
            </a:r>
          </a:p>
          <a:p>
            <a:pPr marL="180975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number = n()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9794C-B4E1-4A1C-808A-BBA959396608}"/>
              </a:ext>
            </a:extLst>
          </p:cNvPr>
          <p:cNvSpPr/>
          <p:nvPr/>
        </p:nvSpPr>
        <p:spPr>
          <a:xfrm>
            <a:off x="7108175" y="6085370"/>
            <a:ext cx="3074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Adding another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summary column</a:t>
            </a:r>
            <a:endParaRPr lang="en-GB" sz="2400" b="1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C42C8-A6FE-42A2-82CE-5AC4BC077DE6}"/>
              </a:ext>
            </a:extLst>
          </p:cNvPr>
          <p:cNvCxnSpPr>
            <a:cxnSpLocks/>
          </p:cNvCxnSpPr>
          <p:nvPr/>
        </p:nvCxnSpPr>
        <p:spPr>
          <a:xfrm>
            <a:off x="5833522" y="5947627"/>
            <a:ext cx="1053053" cy="44711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8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62100"/>
            <a:ext cx="10220960" cy="54584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org_code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Maintaining clinical effectiveness and safety when a ward is fully occupied is a serious challenge for staff.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Inappropriate out of area placements mean individuals are separated from their social networks for the duration of their inpatient care.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7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81150"/>
            <a:ext cx="10220960" cy="543938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-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org_code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20306-0B31-4B2A-96B9-D931649C64C9}"/>
              </a:ext>
            </a:extLst>
          </p:cNvPr>
          <p:cNvSpPr/>
          <p:nvPr/>
        </p:nvSpPr>
        <p:spPr>
          <a:xfrm>
            <a:off x="5346700" y="5828333"/>
            <a:ext cx="3603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To remove a column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E7FF36E-B8BA-45D9-9C80-6D308F3DEC68}"/>
              </a:ext>
            </a:extLst>
          </p:cNvPr>
          <p:cNvCxnSpPr>
            <a:cxnSpLocks/>
          </p:cNvCxnSpPr>
          <p:nvPr/>
        </p:nvCxnSpPr>
        <p:spPr>
          <a:xfrm rot="10800000">
            <a:off x="4238626" y="5048247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65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62100"/>
            <a:ext cx="10220960" cy="54584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(1:3)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B399D-C1A4-4829-BE53-4E01CC9488B0}"/>
              </a:ext>
            </a:extLst>
          </p:cNvPr>
          <p:cNvSpPr/>
          <p:nvPr/>
        </p:nvSpPr>
        <p:spPr>
          <a:xfrm>
            <a:off x="5346700" y="5828333"/>
            <a:ext cx="36031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You can also refer to columns by number. Here 1:5 saves having to type: 1,2,3,4,5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B9FA66C-79C9-432E-A152-32345E9D4DA3}"/>
              </a:ext>
            </a:extLst>
          </p:cNvPr>
          <p:cNvCxnSpPr>
            <a:cxnSpLocks/>
          </p:cNvCxnSpPr>
          <p:nvPr/>
        </p:nvCxnSpPr>
        <p:spPr>
          <a:xfrm rot="10800000">
            <a:off x="4238626" y="5048247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92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90675"/>
            <a:ext cx="10220960" cy="5429863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everything())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16FCD-5EB0-48EB-8831-9DA87A814DD9}"/>
              </a:ext>
            </a:extLst>
          </p:cNvPr>
          <p:cNvSpPr/>
          <p:nvPr/>
        </p:nvSpPr>
        <p:spPr>
          <a:xfrm>
            <a:off x="5702859" y="5914058"/>
            <a:ext cx="3603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If you want this column at the start of your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7DB8A6E-C5C1-4C13-B8DA-4D6EA38884EC}"/>
              </a:ext>
            </a:extLst>
          </p:cNvPr>
          <p:cNvCxnSpPr>
            <a:cxnSpLocks/>
          </p:cNvCxnSpPr>
          <p:nvPr/>
        </p:nvCxnSpPr>
        <p:spPr>
          <a:xfrm rot="10800000">
            <a:off x="4594785" y="5133972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75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anose="020B0503030101060003" pitchFamily="34" charset="0"/>
                <a:ea typeface="Segoe UI Emoji" panose="020B0502040204020203" pitchFamily="34" charset="0"/>
              </a:rPr>
              <a:t>Recommended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0A03E-4BF9-471F-92EC-85A4CCE4A809}"/>
              </a:ext>
            </a:extLst>
          </p:cNvPr>
          <p:cNvSpPr/>
          <p:nvPr/>
        </p:nvSpPr>
        <p:spPr>
          <a:xfrm>
            <a:off x="2379502" y="3238602"/>
            <a:ext cx="62991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https://style.tidyverse.org/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2267543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645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Addendum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18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DB99FF8-4508-4E12-B5DD-FE5A1D9914D1}"/>
              </a:ext>
            </a:extLst>
          </p:cNvPr>
          <p:cNvSpPr/>
          <p:nvPr/>
        </p:nvSpPr>
        <p:spPr>
          <a:xfrm>
            <a:off x="4938403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“5CC”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3CCAD-24B2-4359-A01D-939C89205B31}"/>
              </a:ext>
            </a:extLst>
          </p:cNvPr>
          <p:cNvSpPr/>
          <p:nvPr/>
        </p:nvSpPr>
        <p:spPr>
          <a:xfrm>
            <a:off x="3688339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F6F4F-751A-4159-87C6-8427617115EA}"/>
              </a:ext>
            </a:extLst>
          </p:cNvPr>
          <p:cNvSpPr/>
          <p:nvPr/>
        </p:nvSpPr>
        <p:spPr>
          <a:xfrm>
            <a:off x="6188468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200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0BEA1-7D9E-426B-8E06-8A16E4B81246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80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E0CA3-3D8B-49DA-8893-7BA3FF0A4A33}"/>
              </a:ext>
            </a:extLst>
          </p:cNvPr>
          <p:cNvSpPr/>
          <p:nvPr/>
        </p:nvSpPr>
        <p:spPr>
          <a:xfrm>
            <a:off x="4938403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“5BB”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28234-089C-4034-94D7-0A5C0AB21E58}"/>
              </a:ext>
            </a:extLst>
          </p:cNvPr>
          <p:cNvSpPr/>
          <p:nvPr/>
        </p:nvSpPr>
        <p:spPr>
          <a:xfrm>
            <a:off x="4938402" y="442581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3ACBC-AD29-4440-8A7C-9AC9C9F9C9C6}"/>
              </a:ext>
            </a:extLst>
          </p:cNvPr>
          <p:cNvSpPr/>
          <p:nvPr/>
        </p:nvSpPr>
        <p:spPr>
          <a:xfrm>
            <a:off x="4938403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“5AA”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With </a:t>
            </a:r>
            <a:r>
              <a:rPr lang="en-GB" sz="3540" dirty="0" err="1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ggplot</a:t>
            </a:r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and </a:t>
            </a:r>
            <a:r>
              <a:rPr lang="en-GB" sz="3540" dirty="0" err="1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dplyr</a:t>
            </a:r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we have been working with data frames.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60D30-883D-4524-BE50-09DC8572D6B2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446DD-AF81-475B-9E77-33DE7279D292}"/>
              </a:ext>
            </a:extLst>
          </p:cNvPr>
          <p:cNvSpPr/>
          <p:nvPr/>
        </p:nvSpPr>
        <p:spPr>
          <a:xfrm>
            <a:off x="3688340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8F249-E3A8-454B-9E1B-7240540E44B4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A541F3-2E9B-4147-85B6-8717289358DA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D23A-607C-4CD2-8F5C-87D0A15E5073}"/>
              </a:ext>
            </a:extLst>
          </p:cNvPr>
          <p:cNvSpPr/>
          <p:nvPr/>
        </p:nvSpPr>
        <p:spPr>
          <a:xfrm>
            <a:off x="3688339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5DF7A-FAEC-412E-8802-A5BA8BCE9594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E68528-3C62-42A7-98AD-BE3F0BD7B59C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5F70D-5A97-4850-90AE-4BB117A7F97C}"/>
              </a:ext>
            </a:extLst>
          </p:cNvPr>
          <p:cNvSpPr/>
          <p:nvPr/>
        </p:nvSpPr>
        <p:spPr>
          <a:xfrm>
            <a:off x="3688339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  <a:endParaRPr lang="en-GB" sz="1400" dirty="0">
              <a:solidFill>
                <a:srgbClr val="2C2825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36F3813-DD39-4461-A7BF-F8258C5A8705}"/>
              </a:ext>
            </a:extLst>
          </p:cNvPr>
          <p:cNvCxnSpPr>
            <a:cxnSpLocks/>
          </p:cNvCxnSpPr>
          <p:nvPr/>
        </p:nvCxnSpPr>
        <p:spPr>
          <a:xfrm rot="5400000">
            <a:off x="4168476" y="4084895"/>
            <a:ext cx="323284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A3E8D-B0AB-46AA-BB60-AA3A534B3047}"/>
              </a:ext>
            </a:extLst>
          </p:cNvPr>
          <p:cNvSpPr/>
          <p:nvPr/>
        </p:nvSpPr>
        <p:spPr>
          <a:xfrm>
            <a:off x="3700414" y="3461588"/>
            <a:ext cx="3726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Variables</a:t>
            </a:r>
            <a:r>
              <a:rPr lang="en-GB" sz="2400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in columns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E3F5555E-5FCF-4C60-A0BB-623F0BD8701A}"/>
              </a:ext>
            </a:extLst>
          </p:cNvPr>
          <p:cNvCxnSpPr>
            <a:cxnSpLocks/>
          </p:cNvCxnSpPr>
          <p:nvPr/>
        </p:nvCxnSpPr>
        <p:spPr>
          <a:xfrm rot="5400000">
            <a:off x="5376789" y="4110610"/>
            <a:ext cx="362014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948635C-0712-4BBF-8144-B0E9BBA257EC}"/>
              </a:ext>
            </a:extLst>
          </p:cNvPr>
          <p:cNvCxnSpPr>
            <a:cxnSpLocks/>
          </p:cNvCxnSpPr>
          <p:nvPr/>
        </p:nvCxnSpPr>
        <p:spPr>
          <a:xfrm rot="5400000">
            <a:off x="6666053" y="4144167"/>
            <a:ext cx="294897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8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DB99FF8-4508-4E12-B5DD-FE5A1D9914D1}"/>
              </a:ext>
            </a:extLst>
          </p:cNvPr>
          <p:cNvSpPr/>
          <p:nvPr/>
        </p:nvSpPr>
        <p:spPr>
          <a:xfrm>
            <a:off x="4938403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“5CC”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3CCAD-24B2-4359-A01D-939C89205B31}"/>
              </a:ext>
            </a:extLst>
          </p:cNvPr>
          <p:cNvSpPr/>
          <p:nvPr/>
        </p:nvSpPr>
        <p:spPr>
          <a:xfrm>
            <a:off x="3688339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F6F4F-751A-4159-87C6-8427617115EA}"/>
              </a:ext>
            </a:extLst>
          </p:cNvPr>
          <p:cNvSpPr/>
          <p:nvPr/>
        </p:nvSpPr>
        <p:spPr>
          <a:xfrm>
            <a:off x="6188468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200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0BEA1-7D9E-426B-8E06-8A16E4B81246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80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E0CA3-3D8B-49DA-8893-7BA3FF0A4A33}"/>
              </a:ext>
            </a:extLst>
          </p:cNvPr>
          <p:cNvSpPr/>
          <p:nvPr/>
        </p:nvSpPr>
        <p:spPr>
          <a:xfrm>
            <a:off x="4938403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“5BB”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28234-089C-4034-94D7-0A5C0AB21E58}"/>
              </a:ext>
            </a:extLst>
          </p:cNvPr>
          <p:cNvSpPr/>
          <p:nvPr/>
        </p:nvSpPr>
        <p:spPr>
          <a:xfrm>
            <a:off x="4938402" y="442581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3ACBC-AD29-4440-8A7C-9AC9C9F9C9C6}"/>
              </a:ext>
            </a:extLst>
          </p:cNvPr>
          <p:cNvSpPr/>
          <p:nvPr/>
        </p:nvSpPr>
        <p:spPr>
          <a:xfrm>
            <a:off x="4938403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“5AA”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We can think of a data frame as a series of columns,  bound together by an invisible “data frame” structure.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60D30-883D-4524-BE50-09DC8572D6B2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446DD-AF81-475B-9E77-33DE7279D292}"/>
              </a:ext>
            </a:extLst>
          </p:cNvPr>
          <p:cNvSpPr/>
          <p:nvPr/>
        </p:nvSpPr>
        <p:spPr>
          <a:xfrm>
            <a:off x="3688340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8F249-E3A8-454B-9E1B-7240540E44B4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A541F3-2E9B-4147-85B6-8717289358DA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D23A-607C-4CD2-8F5C-87D0A15E5073}"/>
              </a:ext>
            </a:extLst>
          </p:cNvPr>
          <p:cNvSpPr/>
          <p:nvPr/>
        </p:nvSpPr>
        <p:spPr>
          <a:xfrm>
            <a:off x="3688339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5DF7A-FAEC-412E-8802-A5BA8BCE9594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E68528-3C62-42A7-98AD-BE3F0BD7B59C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5F70D-5A97-4850-90AE-4BB117A7F97C}"/>
              </a:ext>
            </a:extLst>
          </p:cNvPr>
          <p:cNvSpPr/>
          <p:nvPr/>
        </p:nvSpPr>
        <p:spPr>
          <a:xfrm>
            <a:off x="3688339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  <a:endParaRPr lang="en-GB" sz="1400" dirty="0">
              <a:solidFill>
                <a:srgbClr val="2C2825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116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If we remove the structure we can examine a column in isolation.   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89</a:t>
            </a:fld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36F3813-DD39-4461-A7BF-F8258C5A8705}"/>
              </a:ext>
            </a:extLst>
          </p:cNvPr>
          <p:cNvCxnSpPr>
            <a:cxnSpLocks/>
          </p:cNvCxnSpPr>
          <p:nvPr/>
        </p:nvCxnSpPr>
        <p:spPr>
          <a:xfrm flipV="1">
            <a:off x="3850693" y="4230510"/>
            <a:ext cx="711782" cy="7265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A3E8D-B0AB-46AA-BB60-AA3A534B3047}"/>
              </a:ext>
            </a:extLst>
          </p:cNvPr>
          <p:cNvSpPr/>
          <p:nvPr/>
        </p:nvSpPr>
        <p:spPr>
          <a:xfrm>
            <a:off x="1285875" y="3630346"/>
            <a:ext cx="263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Data frame structure removed</a:t>
            </a:r>
            <a:endParaRPr lang="en-GB" sz="2400" dirty="0">
              <a:solidFill>
                <a:schemeClr val="accent5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4642B-DF51-453A-809F-298275E73A73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1E690A-656E-4BF8-8D19-9D4618F19D5A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70CAA6-64EE-465C-8E16-10AEFE128B67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0EBE28-8383-415F-8BFE-B088BA63DCD0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26230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KH03 returns (bed numbers and occupancy) by organisation, published by NHS England.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Scraped from the NHSE statistics website*: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https://www.england.nhs.uk/statistics/statistical-work-areas/bed-availability-and-occupancy/bed-data-overnight/</a:t>
            </a: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1463F-73A9-4FEF-B782-0498D2D20A81}"/>
              </a:ext>
            </a:extLst>
          </p:cNvPr>
          <p:cNvSpPr/>
          <p:nvPr/>
        </p:nvSpPr>
        <p:spPr>
          <a:xfrm>
            <a:off x="3336925" y="6739541"/>
            <a:ext cx="401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 * and partially cleaned </a:t>
            </a:r>
          </a:p>
        </p:txBody>
      </p:sp>
    </p:spTree>
    <p:extLst>
      <p:ext uri="{BB962C8B-B14F-4D97-AF65-F5344CB8AC3E}">
        <p14:creationId xmlns:p14="http://schemas.microsoft.com/office/powerpoint/2010/main" val="1360407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These simple columns may be called vectors.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F938D-D9C6-40E4-B4DD-57470D66DEBF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FE4F4-642C-46B4-9E22-4C9B79EAC6EB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B19E19-351E-435F-9FA9-E5AACAA8FEF8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F50059-919E-482C-8FDF-7152DB4D8F8B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6231832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Vector types include integer and character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377EA-8AAE-4FF6-9FD7-4FAE29194284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0C0F89-38F2-4461-B63D-2BFD564A7C10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24F6DF-20C2-412C-BBAF-06A4001567F4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753FA-CD32-4DF6-AD69-600A73B37086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5732195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You can create a vector with 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c()</a:t>
            </a: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c(100, 80, 200)</a:t>
            </a:r>
            <a:endParaRPr lang="en-GB" sz="360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6074C4-15F3-4825-BCEC-FFFD7A1A59E0}"/>
              </a:ext>
            </a:extLst>
          </p:cNvPr>
          <p:cNvSpPr/>
          <p:nvPr/>
        </p:nvSpPr>
        <p:spPr>
          <a:xfrm>
            <a:off x="6966069" y="2961961"/>
            <a:ext cx="3754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for “combine”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C28A05-061D-4C09-832A-4AF5142404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90650" y="2288932"/>
            <a:ext cx="773276" cy="485775"/>
          </a:xfrm>
          <a:prstGeom prst="curvedConnector3">
            <a:avLst>
              <a:gd name="adj1" fmla="val 10296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CCB51A-5BA8-43CB-B866-EE764BDF3D3A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3920E3-B651-4EEB-BA82-839253F00A3D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6A2490-3C62-4655-A0E8-3F4BD08A55AF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B94198-35DA-4EA4-91BA-5293E5B11284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4184403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You can add the data-frame structure to the vector with </a:t>
            </a:r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tibble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  <a:p>
            <a:pPr algn="ctr"/>
            <a:endParaRPr lang="en-GB" sz="354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tibble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</a:t>
            </a:r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beds_av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= c(100, 80, 200))</a:t>
            </a:r>
            <a:endParaRPr lang="en-GB" sz="360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6074C4-15F3-4825-BCEC-FFFD7A1A59E0}"/>
              </a:ext>
            </a:extLst>
          </p:cNvPr>
          <p:cNvSpPr/>
          <p:nvPr/>
        </p:nvSpPr>
        <p:spPr>
          <a:xfrm>
            <a:off x="3899019" y="6153955"/>
            <a:ext cx="3754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for “combine”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C28A05-061D-4C09-832A-4AF5142404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3224" y="5466310"/>
            <a:ext cx="1304119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EDD0A-B4B2-4DDC-9409-532AB08924EE}"/>
              </a:ext>
            </a:extLst>
          </p:cNvPr>
          <p:cNvSpPr/>
          <p:nvPr/>
        </p:nvSpPr>
        <p:spPr>
          <a:xfrm>
            <a:off x="2293543" y="5680415"/>
            <a:ext cx="2234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Name your column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1224DC4-30D2-48DD-90CE-C214966B12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99419" y="5180599"/>
            <a:ext cx="584119" cy="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05134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30780</TotalTime>
  <Words>3270</Words>
  <Application>Microsoft Office PowerPoint</Application>
  <PresentationFormat>Custom</PresentationFormat>
  <Paragraphs>789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Segoe Print</vt:lpstr>
      <vt:lpstr>Raleway Thin</vt:lpstr>
      <vt:lpstr>MV Boli</vt:lpstr>
      <vt:lpstr>Arial</vt:lpstr>
      <vt:lpstr>Segoe UI</vt:lpstr>
      <vt:lpstr>Raleway</vt:lpstr>
      <vt:lpstr>Consolas</vt:lpstr>
      <vt:lpstr>Baskerville Old Face</vt:lpstr>
      <vt:lpstr>Segoe UI Light</vt:lpstr>
      <vt:lpstr>Raleway Light</vt:lpstr>
      <vt:lpstr>TSU-Powerpoint_Template-Print_A4_FINAL++ (2)</vt:lpstr>
      <vt:lpstr> </vt:lpstr>
      <vt:lpstr>Wrangling</vt:lpstr>
      <vt:lpstr>A note on “tidy” data</vt:lpstr>
      <vt:lpstr>The tool: dplyr package</vt:lpstr>
      <vt:lpstr>Project 2:  </vt:lpstr>
      <vt:lpstr>Project 2: Exploring Mental Health (MH) Inpatient Capacity </vt:lpstr>
      <vt:lpstr>Project 2:</vt:lpstr>
      <vt:lpstr>Background</vt:lpstr>
      <vt:lpstr>The Data:</vt:lpstr>
      <vt:lpstr>Start a new script</vt:lpstr>
      <vt:lpstr>Load the data:</vt:lpstr>
      <vt:lpstr>Less friendly csvs</vt:lpstr>
      <vt:lpstr>Less friendly csvs</vt:lpstr>
      <vt:lpstr>Less friendly csvs</vt:lpstr>
      <vt:lpstr>Less friendly csvs</vt:lpstr>
      <vt:lpstr>Less friendly csvs</vt:lpstr>
      <vt:lpstr>Less friendly csvs</vt:lpstr>
      <vt:lpstr>Preview the data</vt:lpstr>
      <vt:lpstr>The data:</vt:lpstr>
      <vt:lpstr>The tool: dplyr </vt:lpstr>
      <vt:lpstr>An aside:</vt:lpstr>
      <vt:lpstr>Series of commands = Recipe</vt:lpstr>
      <vt:lpstr>An aside:</vt:lpstr>
      <vt:lpstr>An aside:</vt:lpstr>
      <vt:lpstr>An aside:</vt:lpstr>
      <vt:lpstr>An aside:</vt:lpstr>
      <vt:lpstr>An aside:</vt:lpstr>
      <vt:lpstr>An aside:</vt:lpstr>
      <vt:lpstr>An aside:</vt:lpstr>
      <vt:lpstr>Tidyverse syntax</vt:lpstr>
      <vt:lpstr>Tidyverse syntax</vt:lpstr>
      <vt:lpstr>The tidyverse</vt:lpstr>
      <vt:lpstr>Using dplyr</vt:lpstr>
      <vt:lpstr>Q1. Which organisation provided the highest number of Mental Health (MH) beds?</vt:lpstr>
      <vt:lpstr>1. arrange</vt:lpstr>
      <vt:lpstr>1. arrange</vt:lpstr>
      <vt:lpstr>1. arrange</vt:lpstr>
      <vt:lpstr>1. arrange</vt:lpstr>
      <vt:lpstr>Q2. Which 2 organisations provided the highest number of MH beds in Sept. 2018?</vt:lpstr>
      <vt:lpstr>Q2. Which 2 organisations provided the highest number of MH beds in Sept. 2018?</vt:lpstr>
      <vt:lpstr>Q2. Which 2 organisations provided the highest number of MH beds in Sept. 2018?</vt:lpstr>
      <vt:lpstr>2. filter</vt:lpstr>
      <vt:lpstr>2. filter</vt:lpstr>
      <vt:lpstr>2. filter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3. mutate</vt:lpstr>
      <vt:lpstr>3. mutate</vt:lpstr>
      <vt:lpstr>3. mutate</vt:lpstr>
      <vt:lpstr>Q4. What was the mean number of beds,  (across all trusts)  for each value of date? </vt:lpstr>
      <vt:lpstr>Q4. What was the mean number of beds (across all trusts)  for each value of date?</vt:lpstr>
      <vt:lpstr>4. summarise</vt:lpstr>
      <vt:lpstr>4. summarise</vt:lpstr>
      <vt:lpstr>4. summarise</vt:lpstr>
      <vt:lpstr>4. summarise</vt:lpstr>
      <vt:lpstr>Q4. What was the mean number of beds,  (across all trusts)  for each value of date?</vt:lpstr>
      <vt:lpstr>Q4. What was the mean number of beds,  (across all trusts)  for each value of date?</vt:lpstr>
      <vt:lpstr>Q4. What was the mean number of beds,  (across all trusts) for each value of date?</vt:lpstr>
      <vt:lpstr>5. group_by</vt:lpstr>
      <vt:lpstr>5. group_by</vt:lpstr>
      <vt:lpstr>  group_by and summarise</vt:lpstr>
      <vt:lpstr>PowerPoint Presentation</vt:lpstr>
      <vt:lpstr>5a. ungroup</vt:lpstr>
      <vt:lpstr>Which 5 organisations have the highest mean % bed occupancy?  (over the 8 year period)</vt:lpstr>
      <vt:lpstr>Which 5 organisations have the highest mean % bed occupancy?  (over the 5 year period)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Over to you…</vt:lpstr>
      <vt:lpstr>Which 5 organisations have the highest mean % bed occupancy? </vt:lpstr>
      <vt:lpstr> Solution</vt:lpstr>
      <vt:lpstr> How many columns associated with each observation?</vt:lpstr>
      <vt:lpstr> Solution</vt:lpstr>
      <vt:lpstr>6. select</vt:lpstr>
      <vt:lpstr>6. select</vt:lpstr>
      <vt:lpstr>6. select</vt:lpstr>
      <vt:lpstr>6. select</vt:lpstr>
      <vt:lpstr>Recommended Style</vt:lpstr>
      <vt:lpstr> </vt:lpstr>
      <vt:lpstr>End</vt:lpstr>
      <vt:lpstr>Addendum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283</cp:revision>
  <cp:lastPrinted>2017-04-05T09:13:12Z</cp:lastPrinted>
  <dcterms:created xsi:type="dcterms:W3CDTF">2017-12-06T15:50:58Z</dcterms:created>
  <dcterms:modified xsi:type="dcterms:W3CDTF">2019-12-12T10:36:41Z</dcterms:modified>
</cp:coreProperties>
</file>